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7" r:id="rId5"/>
    <p:sldId id="270" r:id="rId6"/>
    <p:sldId id="272" r:id="rId7"/>
    <p:sldId id="274" r:id="rId8"/>
    <p:sldId id="273" r:id="rId9"/>
    <p:sldId id="269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4F71-7741-4DA0-B9EC-5CCD6201E7A2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A36EB-1E17-4910-9403-8C8B77595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46" y="646981"/>
            <a:ext cx="10092906" cy="224286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Проект сотрудничества волонтерского отряда «Добрые сердца» и волонтерских групп «СВОИХ не бросаем «</a:t>
            </a:r>
            <a:r>
              <a:rPr lang="ru-RU" sz="4400" b="1" dirty="0" err="1" smtClean="0"/>
              <a:t>Дмитро</a:t>
            </a:r>
            <a:r>
              <a:rPr lang="en-US" sz="4400" b="1" dirty="0" smtClean="0"/>
              <a:t>V</a:t>
            </a:r>
            <a:r>
              <a:rPr lang="ru-RU" sz="4400" b="1" dirty="0" smtClean="0"/>
              <a:t>ск57»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143" y="5615797"/>
            <a:ext cx="6150634" cy="9834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E53816"/>
                </a:solidFill>
              </a:rPr>
              <a:t>казенное общеобразовательное учреждение Орловской области «Дмитровская общеобразовательная школа-интернат для обучающихся с ограниченными возможностями здоровья»</a:t>
            </a:r>
          </a:p>
          <a:p>
            <a:r>
              <a:rPr lang="ru-RU" sz="1200" dirty="0" smtClean="0">
                <a:solidFill>
                  <a:srgbClr val="E53816"/>
                </a:solidFill>
              </a:rPr>
              <a:t>10.10.2025 г.</a:t>
            </a:r>
            <a:endParaRPr lang="ru-RU" sz="1200" dirty="0">
              <a:solidFill>
                <a:srgbClr val="E5381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38" y="2802145"/>
            <a:ext cx="3278038" cy="245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467" y="2855343"/>
            <a:ext cx="3241615" cy="243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9691" y="2812211"/>
            <a:ext cx="3491780" cy="261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669547" y="5702060"/>
            <a:ext cx="3286664" cy="845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GReverance" pitchFamily="2" charset="0"/>
              </a:rPr>
              <a:t>Работу подготовила куратор первичного отделения Движения Первых Дмитровской школы-интерната   Д. А. Рудакова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214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Мы всегда рады новым волонтерам!</a:t>
            </a:r>
          </a:p>
          <a:p>
            <a:pPr algn="ctr">
              <a:buNone/>
            </a:pPr>
            <a:r>
              <a:rPr lang="ru-RU" dirty="0" smtClean="0"/>
              <a:t>        Свяжитесь с нами через социальные сети.</a:t>
            </a:r>
          </a:p>
          <a:p>
            <a:pPr algn="ctr">
              <a:buNone/>
            </a:pPr>
            <a:r>
              <a:rPr lang="ru-RU" dirty="0" smtClean="0"/>
              <a:t>        Давайте вместе поддерживать тех, кто в этом нуждается, и делать мир лучше!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17585"/>
            <a:ext cx="10515600" cy="11731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Вместе мы можем сделать больше!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703" y="3752491"/>
            <a:ext cx="3598172" cy="269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064" y="3722299"/>
            <a:ext cx="3672935" cy="275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Кто мы?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1423359"/>
            <a:ext cx="5157787" cy="2950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Волонтерский отряд "Добрые сердца" Дмитровской школы-интерната — команда, стремящаяся помочь тем, кто в этом нуждается.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163573" y="1371601"/>
            <a:ext cx="5585604" cy="2570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Группа "Своих не бросаем </a:t>
            </a:r>
            <a:r>
              <a:rPr lang="ru-RU" dirty="0" err="1" smtClean="0"/>
              <a:t>Дмитро</a:t>
            </a:r>
            <a:r>
              <a:rPr lang="en-US" dirty="0" smtClean="0"/>
              <a:t>V</a:t>
            </a:r>
            <a:r>
              <a:rPr lang="ru-RU" dirty="0" smtClean="0"/>
              <a:t>ск57" из города Дмитровска, возглавляемая Денисом Буниным и Еленой Мигуновой — активные волонтеры, работающие на благо общества.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290" y="3804249"/>
            <a:ext cx="3023079" cy="226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584" y="4002657"/>
            <a:ext cx="2775407" cy="209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7489" y="3968150"/>
            <a:ext cx="1979763" cy="263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86596"/>
            <a:ext cx="10515600" cy="7850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Цели нашего сотрудничества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6180" y="1380227"/>
            <a:ext cx="11245820" cy="750498"/>
          </a:xfrm>
        </p:spPr>
        <p:txBody>
          <a:bodyPr/>
          <a:lstStyle/>
          <a:p>
            <a:pPr algn="ctr"/>
            <a:r>
              <a:rPr lang="ru-RU" sz="2800" dirty="0" smtClean="0"/>
              <a:t>Зачем мы объединились?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5442" y="1664898"/>
            <a:ext cx="5592133" cy="4524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Объединение усилий для реализации совместных проектов.</a:t>
            </a:r>
          </a:p>
          <a:p>
            <a:pPr>
              <a:buNone/>
            </a:pPr>
            <a:r>
              <a:rPr lang="ru-RU" dirty="0" smtClean="0"/>
              <a:t>      Укрепление связей между волонтерами и обучающимися школы-интерната.</a:t>
            </a:r>
          </a:p>
          <a:p>
            <a:pPr>
              <a:buNone/>
            </a:pPr>
            <a:r>
              <a:rPr lang="ru-RU" dirty="0" smtClean="0"/>
              <a:t>      Повышение осведомленности о проблемах, с которыми сталкиваются участники специальной военной операции.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4565" y="1026544"/>
            <a:ext cx="2526101" cy="18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-493" t="26386" r="733" b="26810"/>
          <a:stretch>
            <a:fillRect/>
          </a:stretch>
        </p:blipFill>
        <p:spPr bwMode="auto">
          <a:xfrm>
            <a:off x="5955786" y="1751163"/>
            <a:ext cx="2360077" cy="239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581" y="4597880"/>
            <a:ext cx="3304875" cy="185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7728" y="3347049"/>
            <a:ext cx="2223555" cy="295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8575" y="1397479"/>
            <a:ext cx="5710686" cy="47794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Что мы делаем?</a:t>
            </a:r>
          </a:p>
          <a:p>
            <a:pPr>
              <a:buNone/>
            </a:pPr>
            <a:r>
              <a:rPr lang="ru-RU" dirty="0" smtClean="0"/>
              <a:t>    Плетем сети: Создаем крепкие связи между волонтерами и участниками </a:t>
            </a:r>
            <a:r>
              <a:rPr lang="ru-RU" dirty="0" smtClean="0"/>
              <a:t>специальной военной </a:t>
            </a:r>
            <a:r>
              <a:rPr lang="ru-RU" dirty="0" smtClean="0"/>
              <a:t>операции. </a:t>
            </a:r>
          </a:p>
          <a:p>
            <a:pPr>
              <a:buNone/>
            </a:pPr>
            <a:r>
              <a:rPr lang="ru-RU" dirty="0" smtClean="0"/>
              <a:t>     Собираем посылки: Организуем сбор необходимых предметов обихода.</a:t>
            </a:r>
          </a:p>
          <a:p>
            <a:pPr>
              <a:buNone/>
            </a:pPr>
            <a:r>
              <a:rPr lang="ru-RU" dirty="0" smtClean="0"/>
              <a:t>       Пишем письма: Устраиваем акции «Письмо солдату» и «Открытка солдату».</a:t>
            </a:r>
          </a:p>
          <a:p>
            <a:pPr>
              <a:buNone/>
            </a:pPr>
            <a:r>
              <a:rPr lang="ru-RU" dirty="0" smtClean="0"/>
              <a:t>    Организуем встречи: Проводим мероприятия для общения с участниками специальной военной операции и волонтерами.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</a:t>
            </a:r>
            <a:r>
              <a:rPr lang="ru-RU" sz="4000" b="1" dirty="0" smtClean="0"/>
              <a:t>направления</a:t>
            </a:r>
            <a:r>
              <a:rPr lang="ru-RU" b="1" dirty="0" smtClean="0"/>
              <a:t> работы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544" y="1406106"/>
            <a:ext cx="1851802" cy="246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776" y="4054414"/>
            <a:ext cx="1990186" cy="265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2165" y="1259456"/>
            <a:ext cx="2632015" cy="197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6633" y="5168761"/>
            <a:ext cx="2455669" cy="145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636" y="3269410"/>
            <a:ext cx="2390476" cy="179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199" y="1224951"/>
            <a:ext cx="4458419" cy="495201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Успешная акция по сбору необходимых предметов обихода.</a:t>
            </a:r>
          </a:p>
          <a:p>
            <a:pPr>
              <a:buNone/>
            </a:pPr>
            <a:r>
              <a:rPr lang="ru-RU" dirty="0" smtClean="0"/>
              <a:t>      Проведение встреч с участниками группы "Своих не бросаем </a:t>
            </a:r>
            <a:r>
              <a:rPr lang="ru-RU" dirty="0" err="1" smtClean="0"/>
              <a:t>Дмитро</a:t>
            </a:r>
            <a:r>
              <a:rPr lang="en-US" dirty="0" smtClean="0"/>
              <a:t>V</a:t>
            </a:r>
            <a:r>
              <a:rPr lang="ru-RU" dirty="0" smtClean="0"/>
              <a:t>ск57", где волонтеры рассказывают о своей деятельности.</a:t>
            </a:r>
          </a:p>
          <a:p>
            <a:pPr>
              <a:buNone/>
            </a:pPr>
            <a:r>
              <a:rPr lang="ru-RU" dirty="0" smtClean="0"/>
              <a:t>     Написание писем и открыток, сувениров поддержки для участников специальной военной операции.</a:t>
            </a:r>
          </a:p>
          <a:p>
            <a:pPr>
              <a:buNone/>
            </a:pPr>
            <a:r>
              <a:rPr lang="ru-RU" dirty="0" smtClean="0"/>
              <a:t>     Поздравление ветеранов педагогического труда с праздниками.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83079"/>
            <a:ext cx="10515600" cy="1207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Примеры </a:t>
            </a:r>
            <a:r>
              <a:rPr lang="ru-RU" b="1" dirty="0" smtClean="0"/>
              <a:t>наших</a:t>
            </a:r>
            <a:r>
              <a:rPr lang="ru-RU" sz="4000" b="1" dirty="0" smtClean="0"/>
              <a:t> инициатив</a:t>
            </a:r>
            <a:br>
              <a:rPr lang="ru-RU" sz="4000" b="1" dirty="0" smtClean="0"/>
            </a:b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59019" y="543464"/>
            <a:ext cx="2524664" cy="189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830" y="1061049"/>
            <a:ext cx="2367472" cy="177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5517" y="2605177"/>
            <a:ext cx="3124876" cy="142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949" y="3087075"/>
            <a:ext cx="2609498" cy="17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3809" y="4183810"/>
            <a:ext cx="1928216" cy="200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233" y="1086927"/>
            <a:ext cx="1427312" cy="190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0935" y="4313205"/>
            <a:ext cx="1425283" cy="189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8289" y="4934310"/>
            <a:ext cx="2271424" cy="171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9948" y="1199072"/>
            <a:ext cx="5227608" cy="49778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Изготовление окопных свечей</a:t>
            </a:r>
          </a:p>
          <a:p>
            <a:pPr>
              <a:buNone/>
            </a:pPr>
            <a:r>
              <a:rPr lang="ru-RU" dirty="0" smtClean="0"/>
              <a:t>        Мы создаем окопные свечи для военнослужащих, обеспечивая их необходимым источником света в условиях полевых операций.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Шитье </a:t>
            </a:r>
            <a:r>
              <a:rPr lang="ru-RU" dirty="0" err="1" smtClean="0"/>
              <a:t>балаклав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Мы шьем </a:t>
            </a:r>
            <a:r>
              <a:rPr lang="ru-RU" dirty="0" err="1" smtClean="0"/>
              <a:t>балаклавы</a:t>
            </a:r>
            <a:r>
              <a:rPr lang="ru-RU" dirty="0" smtClean="0"/>
              <a:t>, которые помогают защитить лица и шеи бойцов от холодного ветра и неблагоприятных погодных условий.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Изготовление повязок "Свой - Чужой"</a:t>
            </a:r>
          </a:p>
          <a:p>
            <a:pPr>
              <a:buNone/>
            </a:pPr>
            <a:r>
              <a:rPr lang="ru-RU" dirty="0" smtClean="0"/>
              <a:t>          Мы изготавливаем повязки, которые помогают различать своих и чужих в сложных ситуациях, обеспечивая безопасность на поле боя.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Кисеты с подарками для участников СВО</a:t>
            </a:r>
          </a:p>
          <a:p>
            <a:pPr>
              <a:buNone/>
            </a:pPr>
            <a:r>
              <a:rPr lang="ru-RU" dirty="0" smtClean="0"/>
              <a:t>         В рамках сотрудничества с "Орлятами России" и "Движением Первых" мы изготавливаем кисеты с подарками для военнослужащих, выражая им нашу поддержку и благодарность за их службу.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837"/>
          </a:xfrm>
        </p:spPr>
        <p:txBody>
          <a:bodyPr/>
          <a:lstStyle/>
          <a:p>
            <a:pPr algn="ctr"/>
            <a:r>
              <a:rPr lang="ru-RU" b="1" dirty="0" smtClean="0"/>
              <a:t>Примеры наших инициатив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393" r="-654"/>
          <a:stretch>
            <a:fillRect/>
          </a:stretch>
        </p:blipFill>
        <p:spPr bwMode="auto">
          <a:xfrm>
            <a:off x="5612909" y="1043796"/>
            <a:ext cx="2521799" cy="174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47" y="1095555"/>
            <a:ext cx="2137435" cy="160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175" y="2915728"/>
            <a:ext cx="2759794" cy="176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3369" y="2794957"/>
            <a:ext cx="2805483" cy="23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427880" y="4487412"/>
            <a:ext cx="1697966" cy="226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6212" y="1825625"/>
            <a:ext cx="493431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П</a:t>
            </a:r>
            <a:r>
              <a:rPr lang="ru-RU" dirty="0" smtClean="0"/>
              <a:t>латформа создана </a:t>
            </a:r>
            <a:r>
              <a:rPr lang="ru-RU" dirty="0" smtClean="0"/>
              <a:t>для поддержки и признания заслуг наших героев, а также информирование о их подвиге и службе.</a:t>
            </a:r>
          </a:p>
          <a:p>
            <a:pPr>
              <a:buNone/>
            </a:pPr>
            <a:r>
              <a:rPr lang="ru-RU" dirty="0" smtClean="0"/>
              <a:t>       В рамках открытия была оформлена "Парта героя", на которой </a:t>
            </a:r>
            <a:r>
              <a:rPr lang="ru-RU" dirty="0" smtClean="0"/>
              <a:t> </a:t>
            </a:r>
            <a:r>
              <a:rPr lang="ru-RU" dirty="0" smtClean="0"/>
              <a:t>размещены фотографии и истории наших выпускников, защищающих Родину.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Открытие информационного пространства «НАШИ»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003" y="1535500"/>
            <a:ext cx="3450567" cy="258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851" y="4295954"/>
            <a:ext cx="2873555" cy="215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21910" r="83" b="12146"/>
          <a:stretch>
            <a:fillRect/>
          </a:stretch>
        </p:blipFill>
        <p:spPr bwMode="auto">
          <a:xfrm>
            <a:off x="8160588" y="4636708"/>
            <a:ext cx="3441939" cy="170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9386" t="9291" r="10661" b="1370"/>
          <a:stretch>
            <a:fillRect/>
          </a:stretch>
        </p:blipFill>
        <p:spPr bwMode="auto">
          <a:xfrm>
            <a:off x="9161252" y="1544129"/>
            <a:ext cx="2494655" cy="238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1155" y="1825625"/>
            <a:ext cx="4244196" cy="44716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Эти письма являются высокой оценкой нашего вклада в поддержку военнослужащих и их семей.</a:t>
            </a:r>
          </a:p>
          <a:p>
            <a:pPr>
              <a:buNone/>
            </a:pPr>
            <a:r>
              <a:rPr lang="ru-RU" dirty="0" smtClean="0"/>
              <a:t>       Мы вдохновлены этой благодарностью и будем продолжать наши усилия по помощи тем, кто защищает нашу страну.</a:t>
            </a:r>
          </a:p>
          <a:p>
            <a:pPr>
              <a:buNone/>
            </a:pPr>
            <a:r>
              <a:rPr lang="ru-RU" dirty="0" smtClean="0"/>
              <a:t>       Награды подчеркивают важность единства в нашем обществе и подтверждают, что каждый из нас может внести свой вклад в общее дело.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Благодарности от </a:t>
            </a:r>
            <a:r>
              <a:rPr lang="ru-RU" sz="4000" b="1" smtClean="0"/>
              <a:t>участников </a:t>
            </a:r>
            <a:r>
              <a:rPr lang="ru-RU" sz="4000" b="1" smtClean="0"/>
              <a:t>специальной военной </a:t>
            </a:r>
            <a:r>
              <a:rPr lang="ru-RU" sz="4000" b="1" dirty="0" smtClean="0"/>
              <a:t>операции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44" t="12429" r="2311" b="5637"/>
          <a:stretch>
            <a:fillRect/>
          </a:stretch>
        </p:blipFill>
        <p:spPr bwMode="auto">
          <a:xfrm>
            <a:off x="5275867" y="1555069"/>
            <a:ext cx="3359174" cy="23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517" y="3942269"/>
            <a:ext cx="1966824" cy="262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8121" y="2170503"/>
            <a:ext cx="2553418" cy="34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r="4641" b="3797"/>
          <a:stretch>
            <a:fillRect/>
          </a:stretch>
        </p:blipFill>
        <p:spPr bwMode="auto">
          <a:xfrm>
            <a:off x="4580626" y="3933645"/>
            <a:ext cx="1949570" cy="262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233577"/>
            <a:ext cx="5959415" cy="494338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Расширение акций по сбору средств и помощи.</a:t>
            </a:r>
          </a:p>
          <a:p>
            <a:pPr>
              <a:buNone/>
            </a:pPr>
            <a:r>
              <a:rPr lang="ru-RU" dirty="0" smtClean="0"/>
              <a:t>       Проведение совместных мероприятий, направленных на привлечение новых волонтеров.</a:t>
            </a:r>
          </a:p>
          <a:p>
            <a:pPr>
              <a:buNone/>
            </a:pPr>
            <a:r>
              <a:rPr lang="ru-RU" dirty="0" smtClean="0"/>
              <a:t>       Разработка новых форматов взаимодействия с волонтерами и обучающимися.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38356"/>
            <a:ext cx="10515600" cy="7504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Планы на будущее</a:t>
            </a:r>
            <a:br>
              <a:rPr lang="ru-RU" sz="4000" b="1" dirty="0" smtClean="0"/>
            </a:b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655" y="1098325"/>
            <a:ext cx="2931065" cy="151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4320" y="586596"/>
            <a:ext cx="2237062" cy="16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291" y="2769078"/>
            <a:ext cx="1802784" cy="220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92976" y="4909352"/>
            <a:ext cx="2163603" cy="162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465" y="2734322"/>
            <a:ext cx="1718013" cy="229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6132" y="2485747"/>
            <a:ext cx="2074812" cy="156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66664" y="4234648"/>
            <a:ext cx="2066524" cy="154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1975" y="5095782"/>
            <a:ext cx="1968720" cy="148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562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сотрудничества волонтерского отряда «Добрые сердца» и волонтерских групп «СВОИХ не бросаем «ДмитроVск57»</vt:lpstr>
      <vt:lpstr>Кто мы? </vt:lpstr>
      <vt:lpstr>Цели нашего сотрудничества </vt:lpstr>
      <vt:lpstr>Основные направления работы</vt:lpstr>
      <vt:lpstr>Примеры наших инициатив </vt:lpstr>
      <vt:lpstr>Примеры наших инициатив</vt:lpstr>
      <vt:lpstr> Открытие информационного пространства «НАШИ»</vt:lpstr>
      <vt:lpstr>Благодарности от участников специальной военной операции</vt:lpstr>
      <vt:lpstr>Планы на будущее </vt:lpstr>
      <vt:lpstr>Вместе мы можем сделать больше!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Admin</cp:lastModifiedBy>
  <cp:revision>153</cp:revision>
  <dcterms:created xsi:type="dcterms:W3CDTF">2016-08-19T10:06:37Z</dcterms:created>
  <dcterms:modified xsi:type="dcterms:W3CDTF">2025-10-08T13:26:52Z</dcterms:modified>
</cp:coreProperties>
</file>