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9" r:id="rId3"/>
    <p:sldId id="259" r:id="rId4"/>
    <p:sldId id="258" r:id="rId5"/>
    <p:sldId id="286" r:id="rId6"/>
    <p:sldId id="281" r:id="rId7"/>
    <p:sldId id="283" r:id="rId8"/>
    <p:sldId id="265" r:id="rId9"/>
    <p:sldId id="28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E8AE-75C2-4BDB-81AE-80118622CC8D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E137-67E2-42DC-87F6-98CA6474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60"/>
            <a:ext cx="9144000" cy="68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73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sp>
        <p:nvSpPr>
          <p:cNvPr id="25602" name="AutoShape 2" descr="https://otvet.imgsmail.ru/download/875a8375f91de049494d6073098e8a2f_e66183c55c5ef2cdc285d8489338268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otvet.imgsmail.ru/download/875a8375f91de049494d6073098e8a2f_e66183c55c5ef2cdc285d8489338268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140" y="1916832"/>
            <a:ext cx="1578860" cy="1785926"/>
          </a:xfrm>
          <a:prstGeom prst="rect">
            <a:avLst/>
          </a:prstGeom>
          <a:noFill/>
        </p:spPr>
      </p:pic>
      <p:pic>
        <p:nvPicPr>
          <p:cNvPr id="25608" name="Picture 8" descr="http://www.doodoo.ru/smiles/flower/fl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869160"/>
            <a:ext cx="4191729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41277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Урок окончен.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 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548680"/>
            <a:ext cx="8748464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Упражнение «Назови растение»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wnloads\90f4f9642c0bcb5be3c1c4f231f1f1d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17697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/>
          <a:srcRect b="8556"/>
          <a:stretch>
            <a:fillRect/>
          </a:stretch>
        </p:blipFill>
        <p:spPr bwMode="auto">
          <a:xfrm>
            <a:off x="6588224" y="1700808"/>
            <a:ext cx="9725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365104"/>
            <a:ext cx="3744416" cy="2106234"/>
          </a:xfrm>
          <a:prstGeom prst="rect">
            <a:avLst/>
          </a:prstGeom>
          <a:noFill/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4410" r="34481"/>
          <a:stretch>
            <a:fillRect/>
          </a:stretch>
        </p:blipFill>
        <p:spPr bwMode="auto">
          <a:xfrm>
            <a:off x="5796136" y="4437112"/>
            <a:ext cx="1944216" cy="204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286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цветок знаний»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а)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Очищают воздух, создают уют,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  На окнах зеленеют.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  И зимой цветут.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052736"/>
            <a:ext cx="8748464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Комнатные растения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Какие растения называют комнатными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Комнатные растения содержат в квартирах, школах, больницах и других помещениях.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 Какие условия необходимы комнатным растениям для их нормального роста и развития?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Освещение, температура воздуха, влажность воздуха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г) Почему комнатные растения осенью и зимой не выносят на улицу?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Низкая температура воздуха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д)  Почему комнатные растения ставят на подоконник, а не на пол или под стол?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Растения любят естественный свет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е) Почему комнатные растения надо регулярно поливать?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Растениям нужна вода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60"/>
            <a:ext cx="9144000" cy="6886576"/>
          </a:xfrm>
          <a:prstGeom prst="rect">
            <a:avLst/>
          </a:prstGeom>
          <a:noFill/>
        </p:spPr>
      </p:pic>
      <p:sp>
        <p:nvSpPr>
          <p:cNvPr id="17412" name="AutoShape 4" descr="https://s.pfst.net/2012.01/106549483636ebd312a1d721a515528b0e5ddd801d9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3464"/>
          <a:stretch/>
        </p:blipFill>
        <p:spPr bwMode="auto">
          <a:xfrm>
            <a:off x="2809301" y="714375"/>
            <a:ext cx="3668618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57224" y="1571612"/>
            <a:ext cx="7772400" cy="2143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Полив комнатных растений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7412" name="AutoShape 4" descr="https://s.pfst.net/2012.01/106549483636ebd312a1d721a515528b0e5ddd801d9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7416" name="Picture 8" descr="http://otvet.imgsmail.ru/download/b9a6eb6c15bc230b67ca89dcc8e85c0b_i-218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1902691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0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полива комнатных растений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17412" name="AutoShape 4" descr="https://s.pfst.net/2012.01/106549483636ebd312a1d721a515528b0e5ddd801d9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00917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Проверить рукой на ощупь влажность почвы в горшке. Если верхний слой почвы сухой, растение надо полить.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Определить какой способ полива подходит для данного растения.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Полить растение определенным способом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sp>
        <p:nvSpPr>
          <p:cNvPr id="25602" name="AutoShape 2" descr="https://otvet.imgsmail.ru/download/875a8375f91de049494d6073098e8a2f_e66183c55c5ef2cdc285d8489338268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s://plants-1.ru/wp-content/uploads/2017/10/poliv_3.png"/>
          <p:cNvPicPr/>
          <p:nvPr/>
        </p:nvPicPr>
        <p:blipFill>
          <a:blip r:embed="rId3" cstate="print"/>
          <a:srcRect l="936" t="-6640" r="75776" b="22531"/>
          <a:stretch>
            <a:fillRect/>
          </a:stretch>
        </p:blipFill>
        <p:spPr bwMode="auto">
          <a:xfrm>
            <a:off x="251520" y="1700808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lummba.com/uploads/posts/2016-12/jw6rfmb8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5202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полива растений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t="12342"/>
          <a:stretch>
            <a:fillRect/>
          </a:stretch>
        </p:blipFill>
        <p:spPr bwMode="auto">
          <a:xfrm>
            <a:off x="2771800" y="2996952"/>
            <a:ext cx="3250644" cy="1534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556" y="4799867"/>
            <a:ext cx="226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Полив в поддон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6573" y="4797151"/>
            <a:ext cx="2898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Погружение горшка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4797152"/>
            <a:ext cx="207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Полив в почву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121" y="357165"/>
            <a:ext cx="4908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Физкультминутка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311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Чайковский - Вальс цветов _Щелкунчик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452320" y="5785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полива комнатных растений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17412" name="AutoShape 4" descr="https://s.pfst.net/2012.01/106549483636ebd312a1d721a515528b0e5ddd801d9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3169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Проверить рукой на ощупь влажность почвы в горшке. Если верхний слой почвы сухой, растение надо полить.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Определить какой способ полива подходит для данного растения.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Полить растение определенным способом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226</Words>
  <Application>Microsoft Office PowerPoint</Application>
  <PresentationFormat>Экран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</vt:lpstr>
      <vt:lpstr>Правила полива комнатных растений</vt:lpstr>
      <vt:lpstr>Способы полива растений</vt:lpstr>
      <vt:lpstr>Презентация PowerPoint</vt:lpstr>
      <vt:lpstr>Правила полива комнатных растений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СЕМЕЙНЫЙ</dc:creator>
  <cp:lastModifiedBy>RePack by Diakov</cp:lastModifiedBy>
  <cp:revision>46</cp:revision>
  <dcterms:created xsi:type="dcterms:W3CDTF">2017-12-07T16:02:05Z</dcterms:created>
  <dcterms:modified xsi:type="dcterms:W3CDTF">2025-04-10T06:51:54Z</dcterms:modified>
</cp:coreProperties>
</file>