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77" r:id="rId5"/>
    <p:sldId id="280" r:id="rId6"/>
    <p:sldId id="279" r:id="rId7"/>
    <p:sldId id="259" r:id="rId8"/>
    <p:sldId id="260" r:id="rId9"/>
    <p:sldId id="272" r:id="rId10"/>
    <p:sldId id="273" r:id="rId11"/>
    <p:sldId id="274" r:id="rId12"/>
    <p:sldId id="275" r:id="rId13"/>
    <p:sldId id="276" r:id="rId14"/>
    <p:sldId id="261" r:id="rId15"/>
    <p:sldId id="263" r:id="rId16"/>
    <p:sldId id="262" r:id="rId17"/>
    <p:sldId id="281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71" autoAdjust="0"/>
    <p:restoredTop sz="94660"/>
  </p:normalViewPr>
  <p:slideViewPr>
    <p:cSldViewPr>
      <p:cViewPr varScale="1">
        <p:scale>
          <a:sx n="86" d="100"/>
          <a:sy n="86" d="100"/>
        </p:scale>
        <p:origin x="-150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E0D5-FCE5-4C44-AD60-5741A89FC482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E0D5-FCE5-4C44-AD60-5741A89FC482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3710-0C67-49D8-AF35-2041DC1B3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659035_41-p-fon-dlya-prezentatsii-zima-dlya-detskogo-s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7564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казенное общеобразовательное учреждение  Орловской области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«Дмитровская общеобразовательная школа-интернат для обучающихся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86058"/>
            <a:ext cx="7572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Фотопроект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«Зимующие птицы»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5143512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участия в муниципальном конкурсе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«Практики использования современных педагогических технологий в дополнительном образовании»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подготовила: Козлитина Д. А., воспитатель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</p:txBody>
      </p:sp>
      <p:pic>
        <p:nvPicPr>
          <p:cNvPr id="13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071546"/>
            <a:ext cx="2571768" cy="299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AutoShape 4" descr="Картинки по запросу картинка группа ворон зим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картинка группа ворон зим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785794"/>
            <a:ext cx="8186766" cy="48577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Занятия фотографией с детьми в системе дополнительного образования имеют свою специфику, оказывающую существенное влияние на развитие  творческих возможностей обучающихся. Обучение детей предполагает наблюдение за окружающим миром, за природными явлениями, за происходящими временными и сезонными изменениями в природе.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072074"/>
            <a:ext cx="1368886" cy="159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86439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23554" name="AutoShape 2" descr="Картинки по запросу картинка  как питается дятел зим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Фото внеклассного занятия в группе 1, 2, 3 классов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F:\сайт\2021-2022\акция Зимующие птицы\Левшанова 19.01\IMG_20220119_172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4733924" cy="3550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7" name="Picture 3" descr="F:\сайт\2021-2022\акция Зимующие птицы\Левшанова 19.01\IMG_20220119_1725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000240"/>
            <a:ext cx="3496865" cy="4662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0"/>
            <a:ext cx="1142976" cy="133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2" name="AutoShape 6" descr="Картинки по запросу картинка сорока зим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F:\сайт\2021-2022\акция Зимующие птицы\Кирова 18.01\IMG_20220118_173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429156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1" name="Picture 3" descr="F:\сайт\2021-2022\акция Зимующие птицы\Кирова 18.01\IMG_20220118_1736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29000"/>
            <a:ext cx="4376734" cy="3068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28"/>
            <a:ext cx="2226999" cy="2595570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285720" y="4071942"/>
            <a:ext cx="4210080" cy="205422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внеклассного занятия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группе 5, 6, 7 классов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4" name="Picture 2" descr="F:\сайт\2021-2022\акция Зимующие птицы\Филонова зимующие птицы\IMG_20220116_1538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661198" cy="4881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5" name="Picture 3" descr="F:\сайт\2021-2022\акция Зимующие птицы\Филонова зимующие птицы\IMG_20220116_1521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85860"/>
            <a:ext cx="3696917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Фото мастер-класса по изготовлению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лакомства для птиц в группе 8, 9, 10 классов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0"/>
            <a:ext cx="1142976" cy="133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Основной этап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5000628" y="4429132"/>
            <a:ext cx="4000528" cy="2071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Фотосъёмка: Бригова А., Павловская 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 участии в акции«Зимующие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птицы»,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5, 6, 7 классов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сайт\2021-2022\акция Зимующие птицы\Кирова 18.01\IMG_20220119_160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352789" cy="2514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F:\сайт\2021-2022\акция Зимующие птицы\Кирова 18.01\IMG_20220119_161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18391"/>
            <a:ext cx="3519478" cy="2639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F:\сайт\2021-2022\акция Зимующие птицы\Кирова 18.01\IMG_20220119_161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571612"/>
            <a:ext cx="2071702" cy="2762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8645" y="1071546"/>
            <a:ext cx="1675355" cy="195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сайт\2021-2022\акция Зимующие птицы\Левшанова 19.01\IMG_20220119_162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8604"/>
            <a:ext cx="3662354" cy="2746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F:\сайт\2021-2022\акция Зимующие птицы\Левшанова 19.01\IMG_20220119_162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214842" cy="3161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F:\сайт\2021-2022\акция Зимующие птицы\Левшанова 19.01\IMG_20220119_162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4167215" cy="3125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7351" y="214290"/>
            <a:ext cx="1736649" cy="2024066"/>
          </a:xfrm>
          <a:prstGeom prst="rect">
            <a:avLst/>
          </a:prstGeom>
          <a:noFill/>
        </p:spPr>
      </p:pic>
      <p:sp>
        <p:nvSpPr>
          <p:cNvPr id="12" name="Содержимое 12"/>
          <p:cNvSpPr>
            <a:spLocks noGrp="1"/>
          </p:cNvSpPr>
          <p:nvPr>
            <p:ph sz="half" idx="1"/>
          </p:nvPr>
        </p:nvSpPr>
        <p:spPr>
          <a:xfrm>
            <a:off x="0" y="857233"/>
            <a:ext cx="3643306" cy="164307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Фотосъёмка: Диденко В.,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Рябинин Г.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 участии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акции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Зимующие птицы»,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 2, 3 классов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F:\сайт\2021-2022\акция Зимующие птицы\Филонова зимующие птицы\IMG_20220116_161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14"/>
            <a:ext cx="3733792" cy="2800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F:\сайт\2021-2022\акция Зимующие птицы\Филонова зимующие птицы\IMG_20220116_162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3590916" cy="2693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F:\сайт\2021-2022\акция Зимующие птицы\Филонова зимующие птицы\IMG_20220116_161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928934"/>
            <a:ext cx="2732486" cy="3643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786182" y="928670"/>
            <a:ext cx="3643338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Фотосъёмка: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Гришаков А.,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Юрецкий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акции «Зимующие птицы»,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обучающимися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8, 9, 10 классов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3470" y="0"/>
            <a:ext cx="1920530" cy="2238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фотоматериалов на школьном сайте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8645" y="1071546"/>
            <a:ext cx="1675355" cy="1952628"/>
          </a:xfrm>
          <a:prstGeom prst="rect">
            <a:avLst/>
          </a:prstGeom>
          <a:noFill/>
        </p:spPr>
      </p:pic>
      <p:pic>
        <p:nvPicPr>
          <p:cNvPr id="1026" name="Picture 2" descr="G:\сайт\2021-2022\акция Зимующие птицы\Филонова зимующие птицы\IMG_20220116_1632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4489613" cy="2845468"/>
          </a:xfrm>
          <a:prstGeom prst="rect">
            <a:avLst/>
          </a:prstGeom>
          <a:noFill/>
        </p:spPr>
      </p:pic>
      <p:pic>
        <p:nvPicPr>
          <p:cNvPr id="1028" name="Picture 4" descr="G:\сайт\2021-2022\акция Зимующие птицы\Кирова 18.01\IMG_20220119_1602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3" y="3482580"/>
            <a:ext cx="4114794" cy="308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Подведение итогов реализации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Презентация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Фотовыставка.</a:t>
            </a:r>
          </a:p>
        </p:txBody>
      </p:sp>
      <p:pic>
        <p:nvPicPr>
          <p:cNvPr id="5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290"/>
            <a:ext cx="1798371" cy="2096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58272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Результаты реализации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Обучающиеся получили: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практический опыт работы с цифровым фотоаппаратом;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отрабатывали навыки работы с графическими редакторами и печати фотографий на заданную тему;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получили опыт проведения фотосъемки в  условиях зимнего периода.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0640" y="142852"/>
            <a:ext cx="1563360" cy="182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35798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Сроки реализации проекта: 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декабрь 2021- январь 2022 года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География проекта: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казенное общеобразовательное учреждение Орловской области «Дмитровская общеобразовательная школа-интернат для обучающихся с ограниченными возможностями здоровья»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Целевая аудитория: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обучающиеся возраста 14-17 лет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при помощи фотосъёмки передать участие воспитанников в акции «Зимующие птицы»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программы дополнительного образования «Волшебный объектив»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фотоснимки по теме «Зимующие птицы»</a:t>
            </a:r>
          </a:p>
          <a:p>
            <a:endParaRPr lang="ru-RU" dirty="0"/>
          </a:p>
        </p:txBody>
      </p:sp>
      <p:pic>
        <p:nvPicPr>
          <p:cNvPr id="5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0"/>
            <a:ext cx="1348443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Перспективы дальнейшего развития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7577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Наш проект подтвердил, что необходимо продолжить работу по программе «Волшебный объектив». Углублять знания детей по темам программы. Поддерживать интерес, развивать творческие способности и самостоятельность обучающихся. Получать положительные эмоции от полученных результатов работы.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5557" y="214290"/>
            <a:ext cx="1348443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раскрытие личностного творческого потенциала обучающихся и его развитие средствами фотоискусства</a:t>
            </a:r>
          </a:p>
          <a:p>
            <a:pPr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Задачи: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овладение приёмами работы с цифровыми фотоаппаратами;</a:t>
            </a: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обучение технологии печати фотографий;</a:t>
            </a: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обучение работе с графическими редакторами;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знакомство с приёмами фотографирования в различных внешних условиях.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929198"/>
            <a:ext cx="1654912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Оборудование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доброшкола\доброшкола\фотостудия\IMG_1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357562"/>
            <a:ext cx="2071772" cy="3106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9" name="Picture 3" descr="C:\Users\User\Desktop\доброшкола\доброшкола\фотостудия\IMG_1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44504"/>
            <a:ext cx="3571900" cy="2114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2" name="Picture 6" descr="C:\Users\User\Desktop\доброшкола\доброшкола\фотостудия\IMG_1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643314"/>
            <a:ext cx="4107528" cy="2739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28604"/>
            <a:ext cx="2226999" cy="2595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" descr="C:\Users\User\Desktop\доброшкола\доброшкола\фотостудия\IMG_1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285720" y="500042"/>
            <a:ext cx="4015091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C:\Users\User\Desktop\доброшкола\доброшкола\фотостудия\IMG_1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4019544" cy="2681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0" name="Picture 2" descr="C:\Users\User\Desktop\доброшкола\доброшкола\фотостудия\IMG_14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000240"/>
            <a:ext cx="4091191" cy="2728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0"/>
            <a:ext cx="1500166" cy="1748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User\Desktop\доброшкола\доброшкола\фотостудия\IMG_1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8638" y="3652861"/>
            <a:ext cx="4805362" cy="3205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7" name="Picture 3" descr="C:\Users\User\Desktop\доброшкола\доброшкола\фотостудия\IMG_16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4876801" cy="3252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571480"/>
            <a:ext cx="1798371" cy="2096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428605"/>
            <a:ext cx="8215338" cy="2428892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ноябре 2021 года ребята, занимающие по программе «Волшебный объектив» приняли участие в региональной экологической орнитологической акции «Синичкин день». </a:t>
            </a:r>
          </a:p>
          <a:p>
            <a:endParaRPr lang="ru-RU" dirty="0"/>
          </a:p>
        </p:txBody>
      </p:sp>
      <p:pic>
        <p:nvPicPr>
          <p:cNvPr id="1027" name="Picture 3" descr="F:\сайт\2021-2022\синичкин день\IMG-20211123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71678"/>
            <a:ext cx="2371716" cy="316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F:\сайт\2021-2022\синичкин день\синицы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85926"/>
            <a:ext cx="1785950" cy="2381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F:\конкурсы\2021\синичкин день\Виктория, г.Дмитровск школа-интернат, синица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500306"/>
            <a:ext cx="2605775" cy="1873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F:\сайт\2021-2022\синичкин день\IMG-20211119-WA0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286256"/>
            <a:ext cx="1785950" cy="2381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F:\сайт\2021-2022\синичкин день\DSC_06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857760"/>
            <a:ext cx="3225788" cy="1814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6408" y="1000108"/>
            <a:ext cx="1307592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17145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Ребята отмечены благодарственными письмами за участие в акции</a:t>
            </a:r>
          </a:p>
        </p:txBody>
      </p:sp>
      <p:pic>
        <p:nvPicPr>
          <p:cNvPr id="7" name="Рисунок 6" descr="C:\Users\User\Desktop\IMG_20220128_1415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2500330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esktop\IMG_20220128_1414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3116"/>
            <a:ext cx="2571768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User\Desktop\IMG_20220128_1415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214554"/>
            <a:ext cx="2500330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2819" y="500042"/>
            <a:ext cx="1441181" cy="1679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8f2e98cd43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Ребенку с особыми образовательными потребностями необходимы средства выразительности адекватные, в первую очередь, его индивидуальным возможностям, чтобы он почувствовал определенное творческое развитие. Именно творческая деятельность приучает ребенка к мысли, что окружающий мир постоянно меняется и содержит бесконечно много самой различной информации. Обучение фотографии ребенка потенциально должно содержать в себе все те компоненты деятельности, которые и определяют пути поиска нужных решений в самых различных ситуациях.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 descr="https://hec.by/wp-content/uploads/2020/06/print-izobrazhenie-kartinka-dlya-naneseniya-fotogr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429264"/>
            <a:ext cx="1225855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225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Оборудование </vt:lpstr>
      <vt:lpstr>Слайд 5</vt:lpstr>
      <vt:lpstr>Слайд 6</vt:lpstr>
      <vt:lpstr>Слайд 7</vt:lpstr>
      <vt:lpstr>Слайд 8</vt:lpstr>
      <vt:lpstr>Слайд 9</vt:lpstr>
      <vt:lpstr>Слайд 10</vt:lpstr>
      <vt:lpstr>Подготовительный этап</vt:lpstr>
      <vt:lpstr>Слайд 12</vt:lpstr>
      <vt:lpstr>Фото мастер-класса по изготовлению  лакомства для птиц в группе 8, 9, 10 классов</vt:lpstr>
      <vt:lpstr>Основной этап </vt:lpstr>
      <vt:lpstr>Слайд 15</vt:lpstr>
      <vt:lpstr>Слайд 16</vt:lpstr>
      <vt:lpstr> Размещение фотоматериалов на школьном сайте </vt:lpstr>
      <vt:lpstr>Заключительный этап</vt:lpstr>
      <vt:lpstr>     Результаты реализации проекта</vt:lpstr>
      <vt:lpstr>Перспективы дальнейшего развития проекта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77</cp:revision>
  <dcterms:created xsi:type="dcterms:W3CDTF">2016-12-05T07:14:31Z</dcterms:created>
  <dcterms:modified xsi:type="dcterms:W3CDTF">2022-02-17T16:43:30Z</dcterms:modified>
</cp:coreProperties>
</file>