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FF30-02F1-4E42-B580-4A52DC3CB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EC07-FE65-48AD-B756-92384988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05FA-C2CA-45EC-AF8C-C24424D1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B2BA-29EB-40B2-B561-99C91046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50CA-1EBB-424B-B909-5773316D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A2AC-6AD1-4AD6-ABA4-910574E32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8CDD-E5FA-4998-9AF9-723BB372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36C5-1EED-4EBB-AEC8-7281D27C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8570-A973-4A33-A6A6-9A246AB45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207-DACF-432F-AF03-06D3C231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5525-95C7-41EB-BBE5-4E47EB069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FEE6083-4C9A-47F9-ADBA-B9EC41CE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762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7245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Права  ребёнка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2089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6238"/>
            <a:ext cx="8424862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3154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i="1">
                <a:solidFill>
                  <a:srgbClr val="FF3300"/>
                </a:solidFill>
              </a:rPr>
              <a:t>конец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46113" y="4581525"/>
            <a:ext cx="8497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>
                <a:solidFill>
                  <a:srgbClr val="FF3300"/>
                </a:solidFill>
              </a:rPr>
              <a:t>Презентация подготовлена на основе игрового дидактического</a:t>
            </a:r>
          </a:p>
          <a:p>
            <a:pPr algn="r"/>
            <a:r>
              <a:rPr lang="ru-RU" sz="1800">
                <a:solidFill>
                  <a:srgbClr val="FF3300"/>
                </a:solidFill>
              </a:rPr>
              <a:t> материала «Береги живое» студией «Весна. Дизайн» г. Киров.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1691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353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8835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0645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cs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25</TotalTime>
  <Words>25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Monotype Corsiva</vt:lpstr>
      <vt:lpstr>Arial</vt:lpstr>
      <vt:lpstr>Tahoma</vt:lpstr>
      <vt:lpstr>Wingdings</vt:lpstr>
      <vt:lpstr>Calibri</vt:lpstr>
      <vt:lpstr>Arial Black</vt:lpstr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сектерать</cp:lastModifiedBy>
  <cp:revision>8</cp:revision>
  <dcterms:created xsi:type="dcterms:W3CDTF">2007-10-26T16:17:41Z</dcterms:created>
  <dcterms:modified xsi:type="dcterms:W3CDTF">2017-05-22T10:34:45Z</dcterms:modified>
</cp:coreProperties>
</file>