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</p:showPr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effectLst/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effectLst/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747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47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3484DF-F017-4911-8780-DD6249C26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175D0-A6D6-41AD-BB7E-394405933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0A2F-FEF3-4C7E-9988-ADFEA9366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AA0A-523C-4687-8D6D-24186FDB4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917CF-AC04-4D9D-B103-2431D5E8C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12114-494A-4C6D-B9EC-FC85BD643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73DB-6DF2-4E6F-BDFF-000B99752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8B3D6-BACA-43D8-8486-677CECD61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2E57F-5220-40DD-BC57-266082083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83950-73F6-4BD6-ABC8-4D6838D79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BC07C-80D3-487C-98BF-691E822EA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3777C-EB1C-47EB-B933-F3EF777F0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 Black" pitchFamily="34" charset="0"/>
              </a:defRPr>
            </a:lvl1pPr>
          </a:lstStyle>
          <a:p>
            <a:pPr>
              <a:defRPr/>
            </a:pPr>
            <a:fld id="{F3C71722-D64F-4C12-8961-A69CDEEE2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37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effectLst/>
                <a:latin typeface="Times New Roman" pitchFamily="18" charset="0"/>
              </a:endParaRPr>
            </a:p>
          </p:txBody>
        </p:sp>
        <p:sp>
          <p:nvSpPr>
            <p:cNvPr id="737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effectLst/>
                <a:latin typeface="Times New Roman" pitchFamily="18" charset="0"/>
              </a:endParaRPr>
            </a:p>
          </p:txBody>
        </p:sp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737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737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effectLst/>
                <a:latin typeface="Times New Roman" pitchFamily="18" charset="0"/>
              </a:endParaRPr>
            </a:p>
          </p:txBody>
        </p:sp>
        <p:sp>
          <p:nvSpPr>
            <p:cNvPr id="737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737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  <a:effectLst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37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</p:sldLayoutIdLst>
  <p:transition advClick="0" advTm="0">
    <p:checke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1341438"/>
            <a:ext cx="6019800" cy="26638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Права ребенка - твои права!</a:t>
            </a:r>
          </a:p>
        </p:txBody>
      </p:sp>
      <p:pic>
        <p:nvPicPr>
          <p:cNvPr id="3075" name="Picture 5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13"/>
            <a:ext cx="2400300" cy="24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1c83907c84e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132138"/>
            <a:ext cx="6905625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пгонег7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blinds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пгшлпгш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нг8ш789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шщзжгщз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шгщшн9щ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нгпан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5н67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cover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шхэзшх-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г67ш6жш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одщ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к78шк79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8щ89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гешщ89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6787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н7кш87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н7ш87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шщржшз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шрщзгшз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гшлгщгш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cover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лзхэх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8е78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8788"/>
            <a:ext cx="8229600" cy="5407025"/>
          </a:xfrm>
          <a:noFill/>
        </p:spPr>
      </p:pic>
    </p:spTree>
  </p:cSld>
  <p:clrMapOvr>
    <a:masterClrMapping/>
  </p:clrMapOvr>
  <p:transition spd="slow" advTm="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51</TotalTime>
  <Words>6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Wingdings</vt:lpstr>
      <vt:lpstr>Calibri</vt:lpstr>
      <vt:lpstr>Arial Black</vt:lpstr>
      <vt:lpstr>Times New Roman</vt:lpstr>
      <vt:lpstr>Пиксел</vt:lpstr>
      <vt:lpstr>Права ребенка - твои права!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ребенка - твои права!</dc:title>
  <dc:creator>Вагиф</dc:creator>
  <cp:lastModifiedBy>сектерать</cp:lastModifiedBy>
  <cp:revision>22</cp:revision>
  <dcterms:created xsi:type="dcterms:W3CDTF">2011-03-08T18:42:18Z</dcterms:created>
  <dcterms:modified xsi:type="dcterms:W3CDTF">2017-05-22T10:26:07Z</dcterms:modified>
</cp:coreProperties>
</file>