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67" r:id="rId3"/>
    <p:sldId id="268" r:id="rId4"/>
    <p:sldId id="257" r:id="rId5"/>
    <p:sldId id="281" r:id="rId6"/>
    <p:sldId id="258" r:id="rId7"/>
    <p:sldId id="280" r:id="rId8"/>
    <p:sldId id="259" r:id="rId9"/>
    <p:sldId id="279" r:id="rId10"/>
    <p:sldId id="260" r:id="rId11"/>
    <p:sldId id="270" r:id="rId12"/>
    <p:sldId id="261" r:id="rId13"/>
    <p:sldId id="278" r:id="rId14"/>
    <p:sldId id="262" r:id="rId15"/>
    <p:sldId id="276" r:id="rId16"/>
    <p:sldId id="263" r:id="rId17"/>
    <p:sldId id="277" r:id="rId18"/>
    <p:sldId id="264" r:id="rId19"/>
    <p:sldId id="275" r:id="rId20"/>
    <p:sldId id="265" r:id="rId21"/>
    <p:sldId id="273" r:id="rId22"/>
    <p:sldId id="266" r:id="rId23"/>
    <p:sldId id="272" r:id="rId24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4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2F836-2665-46ED-AA23-E56D7C51CB85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A4940-D413-4673-8DB2-6EA2EC5CB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181350" y="8743950"/>
            <a:ext cx="1503363" cy="30321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1BFDA5-D953-4C39-B880-53B5A6C36236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742363"/>
            <a:ext cx="2743200" cy="3048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91063" y="8737600"/>
            <a:ext cx="441325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C1D558C-15F4-44C0-A4EB-4A7083E10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184525" y="8743950"/>
            <a:ext cx="1501775" cy="3032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9EBD4A-11C2-415B-A5A9-0AA7AECA2D96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743950"/>
            <a:ext cx="2743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87888" y="8742363"/>
            <a:ext cx="441325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AD07A4-F53F-4135-92AD-C2C79497E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43300" y="8742363"/>
            <a:ext cx="1501775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87C3C62-805C-4497-93C2-3C8085837F45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01750" y="8742363"/>
            <a:ext cx="2171700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049838" y="8742363"/>
            <a:ext cx="441325" cy="3048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62106C-9917-49B4-A730-68CA121AC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F78B0-5835-4F67-83EC-0FE0DE258531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E11A-A22B-4659-9D5A-8868EFE58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931B-F176-4396-B977-11ACD82EDEAE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22ACD-056D-45D9-A387-B6886968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0009-1FD5-4E65-8E29-C14395A0B9EF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3226A-E9A0-40C4-BFB7-7763A1CF4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53AA0-6C4E-4306-B303-46B132E32A29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728D-6169-410B-B428-7F66803D4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3E7D2-3F0C-40CC-8EC7-35F281757E9E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3393-ACD1-4C51-9897-986AF50A2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449263" y="1339850"/>
            <a:ext cx="3238500" cy="575151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447675" y="1331913"/>
            <a:ext cx="3240088" cy="574992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53BDEF-8DCD-460E-B4AB-2FA57E35DAD3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0A4E84-1715-4BAE-B60E-6042DA6C3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FAC2-EC44-4BD1-859D-F3576E76DCE0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BD91B-705F-4037-9CD2-0E1FCB83E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2900" y="427038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342900" y="2146300"/>
            <a:ext cx="542925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3184525" y="8743950"/>
            <a:ext cx="1501775" cy="303213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B6215C0-2D78-4E11-ADAF-357B1E1DB812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42900" y="8743950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4687888" y="8742363"/>
            <a:ext cx="441325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525BFB-E012-4082-8C6A-9D1A28C1C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9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30" r:id="rId8"/>
    <p:sldLayoutId id="2147483727" r:id="rId9"/>
    <p:sldLayoutId id="2147483731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ctr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sz="3900" u="sng" cap="none" smtClean="0">
                <a:ln>
                  <a:noFill/>
                </a:ln>
                <a:solidFill>
                  <a:srgbClr val="FF00FF"/>
                </a:solidFill>
              </a:rPr>
              <a:t>Конвенция о правах ребёнка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14313" y="6145213"/>
            <a:ext cx="6000750" cy="14620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b="1" i="1" u="sng" smtClean="0"/>
              <a:t>Право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latin typeface="a_BremenNr" pitchFamily="82" charset="-52"/>
              </a:rPr>
              <a:t>на получение медицинской помощи</a:t>
            </a:r>
          </a:p>
        </p:txBody>
      </p:sp>
      <p:pic>
        <p:nvPicPr>
          <p:cNvPr id="16387" name="Picture 2" descr="C:\Documents and Settings\Цементник\Рабочий стол\срочно\конвенция\смешарики\7.jpg"/>
          <p:cNvPicPr>
            <a:picLocks noChangeAspect="1" noChangeArrowheads="1"/>
          </p:cNvPicPr>
          <p:nvPr/>
        </p:nvPicPr>
        <p:blipFill>
          <a:blip r:embed="rId2" cstate="print"/>
          <a:srcRect l="11719" r="10156" b="21873"/>
          <a:stretch>
            <a:fillRect/>
          </a:stretch>
        </p:blipFill>
        <p:spPr bwMode="auto">
          <a:xfrm>
            <a:off x="285750" y="928688"/>
            <a:ext cx="5643563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571500"/>
            <a:ext cx="5429250" cy="803751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меня печальный вид -</a:t>
            </a:r>
            <a:br>
              <a:rPr lang="ru-RU" dirty="0" smtClean="0"/>
            </a:br>
            <a:r>
              <a:rPr lang="ru-RU" dirty="0" smtClean="0"/>
              <a:t>Голова моя болит,</a:t>
            </a:r>
            <a:br>
              <a:rPr lang="ru-RU" dirty="0" smtClean="0"/>
            </a:br>
            <a:r>
              <a:rPr lang="ru-RU" dirty="0" smtClean="0"/>
              <a:t>Я чихаю, я охрип.</a:t>
            </a:r>
            <a:br>
              <a:rPr lang="ru-RU" dirty="0" smtClean="0"/>
            </a:br>
            <a:r>
              <a:rPr lang="ru-RU" dirty="0" smtClean="0"/>
              <a:t>Что такое?</a:t>
            </a:r>
            <a:br>
              <a:rPr lang="ru-RU" dirty="0" smtClean="0"/>
            </a:br>
            <a:r>
              <a:rPr lang="ru-RU" dirty="0" smtClean="0"/>
              <a:t>              Это - грипп.</a:t>
            </a:r>
            <a:br>
              <a:rPr lang="ru-RU" dirty="0" smtClean="0"/>
            </a:br>
            <a:r>
              <a:rPr lang="ru-RU" dirty="0" smtClean="0"/>
              <a:t>Не румяный гриб</a:t>
            </a:r>
            <a:br>
              <a:rPr lang="ru-RU" dirty="0" smtClean="0"/>
            </a:br>
            <a:r>
              <a:rPr lang="ru-RU" dirty="0" smtClean="0"/>
              <a:t>               в лесу,</a:t>
            </a:r>
            <a:br>
              <a:rPr lang="ru-RU" dirty="0" smtClean="0"/>
            </a:br>
            <a:r>
              <a:rPr lang="ru-RU" dirty="0" smtClean="0"/>
              <a:t>А поганый грипп</a:t>
            </a:r>
            <a:br>
              <a:rPr lang="ru-RU" dirty="0" smtClean="0"/>
            </a:br>
            <a:r>
              <a:rPr lang="ru-RU" dirty="0" smtClean="0"/>
              <a:t>               в носу!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пять минут меня раздели,</a:t>
            </a:r>
            <a:br>
              <a:rPr lang="ru-RU" dirty="0" smtClean="0"/>
            </a:br>
            <a:r>
              <a:rPr lang="ru-RU" dirty="0" smtClean="0"/>
              <a:t>Стали все вокруг жалеть.</a:t>
            </a:r>
            <a:br>
              <a:rPr lang="ru-RU" dirty="0" smtClean="0"/>
            </a:br>
            <a:r>
              <a:rPr lang="ru-RU" dirty="0" smtClean="0"/>
              <a:t>Я лежу в своей постели -</a:t>
            </a:r>
            <a:br>
              <a:rPr lang="ru-RU" dirty="0" smtClean="0"/>
            </a:br>
            <a:r>
              <a:rPr lang="ru-RU" dirty="0" smtClean="0"/>
              <a:t>Мне положено болеть.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Поднялась температура,</a:t>
            </a:r>
            <a:br>
              <a:rPr lang="ru-RU" dirty="0" smtClean="0"/>
            </a:br>
            <a:r>
              <a:rPr lang="ru-RU" dirty="0" smtClean="0"/>
              <a:t>Я лежу и не ропщу -</a:t>
            </a:r>
            <a:br>
              <a:rPr lang="ru-RU" dirty="0" smtClean="0"/>
            </a:br>
            <a:r>
              <a:rPr lang="ru-RU" dirty="0" smtClean="0"/>
              <a:t>Пью соленую микстуру,</a:t>
            </a:r>
            <a:br>
              <a:rPr lang="ru-RU" dirty="0" smtClean="0"/>
            </a:br>
            <a:r>
              <a:rPr lang="ru-RU" dirty="0" smtClean="0"/>
              <a:t>Кислой горло полощу.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Ставят мне на грудь горчичник,</a:t>
            </a:r>
            <a:br>
              <a:rPr lang="ru-RU" dirty="0" smtClean="0"/>
            </a:br>
            <a:r>
              <a:rPr lang="ru-RU" dirty="0" smtClean="0"/>
              <a:t>Говорят: "Терпи, отличник!"</a:t>
            </a:r>
            <a:br>
              <a:rPr lang="ru-RU" dirty="0" smtClean="0"/>
            </a:br>
            <a:r>
              <a:rPr lang="ru-RU" dirty="0" smtClean="0"/>
              <a:t>После банок на боках</a:t>
            </a:r>
            <a:br>
              <a:rPr lang="ru-RU" dirty="0" smtClean="0"/>
            </a:br>
            <a:r>
              <a:rPr lang="ru-RU" dirty="0" smtClean="0"/>
              <a:t>Кожа в синих пятаках.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Кот Антошка прыг с окошка</a:t>
            </a:r>
            <a:br>
              <a:rPr lang="ru-RU" dirty="0" smtClean="0"/>
            </a:br>
            <a:r>
              <a:rPr lang="ru-RU" dirty="0" smtClean="0"/>
              <a:t>На кровать одним прыжком.</a:t>
            </a:r>
            <a:br>
              <a:rPr lang="ru-RU" dirty="0" smtClean="0"/>
            </a:br>
            <a:r>
              <a:rPr lang="ru-RU" dirty="0" smtClean="0"/>
              <a:t>- Хочешь, я тебе, Антошка,</a:t>
            </a:r>
            <a:br>
              <a:rPr lang="ru-RU" dirty="0" smtClean="0"/>
            </a:br>
            <a:r>
              <a:rPr lang="ru-RU" dirty="0" smtClean="0"/>
              <a:t>Нос засыплю порошком?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4071938" y="8431213"/>
            <a:ext cx="160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С. Михалков</a:t>
            </a:r>
            <a:endParaRPr lang="ru-RU"/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2571750" y="430213"/>
            <a:ext cx="96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ГРИПП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357188" y="6286500"/>
            <a:ext cx="5429250" cy="21447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b="1" i="1" u="sng" smtClean="0"/>
              <a:t>Право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latin typeface="a_BremenNr" pitchFamily="82" charset="-52"/>
              </a:rPr>
              <a:t> на личную жизнь</a:t>
            </a:r>
          </a:p>
        </p:txBody>
      </p:sp>
      <p:pic>
        <p:nvPicPr>
          <p:cNvPr id="18435" name="Picture 2" descr="C:\Documents and Settings\Цементник\Рабочий стол\срочно\конвенция\смешарики\6.jpg"/>
          <p:cNvPicPr>
            <a:picLocks noChangeAspect="1" noChangeArrowheads="1"/>
          </p:cNvPicPr>
          <p:nvPr/>
        </p:nvPicPr>
        <p:blipFill>
          <a:blip r:embed="rId2" cstate="print"/>
          <a:srcRect b="19214"/>
          <a:stretch>
            <a:fillRect/>
          </a:stretch>
        </p:blipFill>
        <p:spPr bwMode="auto">
          <a:xfrm>
            <a:off x="500063" y="1287463"/>
            <a:ext cx="5214937" cy="45085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500063" y="500063"/>
            <a:ext cx="5429250" cy="6461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МАЛЬЧИК С ДЕВОЧКОЙ ДРУЖИЛ...</a:t>
            </a:r>
            <a:br>
              <a:rPr lang="ru-RU" sz="1600" b="1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Мальчик с девочкой дружил,</a:t>
            </a:r>
            <a:br>
              <a:rPr lang="ru-RU" sz="1600" smtClean="0"/>
            </a:br>
            <a:r>
              <a:rPr lang="ru-RU" sz="1600" smtClean="0"/>
              <a:t>Мальчик дружбой дорожил.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Как товарищ, как знакомый,</a:t>
            </a:r>
            <a:br>
              <a:rPr lang="ru-RU" sz="1600" smtClean="0"/>
            </a:br>
            <a:r>
              <a:rPr lang="ru-RU" sz="1600" smtClean="0"/>
              <a:t>Как приятель, он не раз</a:t>
            </a:r>
            <a:br>
              <a:rPr lang="ru-RU" sz="1600" smtClean="0"/>
            </a:br>
            <a:r>
              <a:rPr lang="ru-RU" sz="1600" smtClean="0"/>
              <a:t>Провожал ее до дома,</a:t>
            </a:r>
            <a:br>
              <a:rPr lang="ru-RU" sz="1600" smtClean="0"/>
            </a:br>
            <a:r>
              <a:rPr lang="ru-RU" sz="1600" smtClean="0"/>
              <a:t>До калитки в поздний час.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Очень часто с нею вместе</a:t>
            </a:r>
            <a:br>
              <a:rPr lang="ru-RU" sz="1600" smtClean="0"/>
            </a:br>
            <a:r>
              <a:rPr lang="ru-RU" sz="1600" smtClean="0"/>
              <a:t>Он ходил на стадион.</a:t>
            </a:r>
            <a:br>
              <a:rPr lang="ru-RU" sz="1600" smtClean="0"/>
            </a:br>
            <a:r>
              <a:rPr lang="ru-RU" sz="1600" smtClean="0"/>
              <a:t>И о ней как о невесте</a:t>
            </a:r>
            <a:br>
              <a:rPr lang="ru-RU" sz="1600" smtClean="0"/>
            </a:br>
            <a:r>
              <a:rPr lang="ru-RU" sz="1600" smtClean="0"/>
              <a:t>Никогда не думал он.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Но родители-мещане</a:t>
            </a:r>
            <a:br>
              <a:rPr lang="ru-RU" sz="1600" smtClean="0"/>
            </a:br>
            <a:r>
              <a:rPr lang="ru-RU" sz="1600" smtClean="0"/>
              <a:t>Говорили так про них:</a:t>
            </a:r>
            <a:br>
              <a:rPr lang="ru-RU" sz="1600" smtClean="0"/>
            </a:br>
            <a:r>
              <a:rPr lang="ru-RU" sz="1600" smtClean="0"/>
              <a:t>"Поглядите! К нашей Тане</a:t>
            </a:r>
            <a:br>
              <a:rPr lang="ru-RU" sz="1600" smtClean="0"/>
            </a:br>
            <a:r>
              <a:rPr lang="ru-RU" sz="1600" smtClean="0"/>
              <a:t>Стал захаживать жених!"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Отворяют дверь соседи,</a:t>
            </a:r>
            <a:br>
              <a:rPr lang="ru-RU" sz="1600" smtClean="0"/>
            </a:br>
            <a:r>
              <a:rPr lang="ru-RU" sz="1600" smtClean="0"/>
              <a:t>Улыбаются: "Привет!</a:t>
            </a:r>
            <a:br>
              <a:rPr lang="ru-RU" sz="1600" smtClean="0"/>
            </a:br>
            <a:r>
              <a:rPr lang="ru-RU" sz="1600" smtClean="0"/>
              <a:t>Если ты за Таней, Федя,</a:t>
            </a:r>
            <a:br>
              <a:rPr lang="ru-RU" sz="1600" smtClean="0"/>
            </a:br>
            <a:r>
              <a:rPr lang="ru-RU" sz="1600" smtClean="0"/>
              <a:t>То невесты дома нет!"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Мальчик с девочкой дружил,</a:t>
            </a:r>
            <a:br>
              <a:rPr lang="ru-RU" sz="1600" smtClean="0"/>
            </a:br>
            <a:r>
              <a:rPr lang="ru-RU" sz="1600" smtClean="0"/>
              <a:t>Мальчик дружбой дорожил.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И не думал он влюбляться</a:t>
            </a:r>
            <a:br>
              <a:rPr lang="ru-RU" sz="1600" smtClean="0"/>
            </a:br>
            <a:r>
              <a:rPr lang="ru-RU" sz="1600" smtClean="0"/>
              <a:t>И не знал до этих пор,</a:t>
            </a:r>
            <a:br>
              <a:rPr lang="ru-RU" sz="1600" smtClean="0"/>
            </a:br>
            <a:r>
              <a:rPr lang="ru-RU" sz="1600" smtClean="0"/>
              <a:t>Что он будет называться</a:t>
            </a:r>
            <a:br>
              <a:rPr lang="ru-RU" sz="1600" smtClean="0"/>
            </a:br>
            <a:r>
              <a:rPr lang="ru-RU" sz="1600" smtClean="0"/>
              <a:t>Глупым словом "ухажер"!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4071938" y="8431213"/>
            <a:ext cx="160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С. Михалков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57188" y="6394450"/>
            <a:ext cx="5429250" cy="27495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b="1" i="1" u="sng" smtClean="0"/>
              <a:t>Право</a:t>
            </a:r>
            <a:r>
              <a:rPr lang="ru-RU" sz="4000" b="1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latin typeface="a_BremenNr" pitchFamily="82" charset="-52"/>
              </a:rPr>
              <a:t>на участие в культурной жизни</a:t>
            </a:r>
          </a:p>
        </p:txBody>
      </p:sp>
      <p:pic>
        <p:nvPicPr>
          <p:cNvPr id="20483" name="Picture 2" descr="C:\Documents and Settings\Цементник\Рабочий стол\срочно\конвенция\смешарики\5.jpg"/>
          <p:cNvPicPr>
            <a:picLocks noChangeAspect="1" noChangeArrowheads="1"/>
          </p:cNvPicPr>
          <p:nvPr/>
        </p:nvPicPr>
        <p:blipFill>
          <a:blip r:embed="rId2" cstate="print"/>
          <a:srcRect b="22656"/>
          <a:stretch>
            <a:fillRect/>
          </a:stretch>
        </p:blipFill>
        <p:spPr bwMode="auto">
          <a:xfrm>
            <a:off x="285750" y="1500188"/>
            <a:ext cx="5614988" cy="434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85750" y="857250"/>
            <a:ext cx="5429250" cy="64627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Я карандаш с бумагой взял,</a:t>
            </a:r>
            <a:br>
              <a:rPr lang="ru-RU" sz="1600" smtClean="0"/>
            </a:br>
            <a:r>
              <a:rPr lang="ru-RU" sz="1600" smtClean="0"/>
              <a:t>Нарисовал дорогу,</a:t>
            </a:r>
            <a:br>
              <a:rPr lang="ru-RU" sz="1600" smtClean="0"/>
            </a:br>
            <a:r>
              <a:rPr lang="ru-RU" sz="1600" smtClean="0"/>
              <a:t>На ней быка нарисовал,</a:t>
            </a:r>
            <a:br>
              <a:rPr lang="ru-RU" sz="1600" smtClean="0"/>
            </a:br>
            <a:r>
              <a:rPr lang="ru-RU" sz="1600" smtClean="0"/>
              <a:t>А рядом с ним корову.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Направо дождь, налево сад,</a:t>
            </a:r>
            <a:br>
              <a:rPr lang="ru-RU" sz="1600" smtClean="0"/>
            </a:br>
            <a:r>
              <a:rPr lang="ru-RU" sz="1600" smtClean="0"/>
              <a:t>В саду пятнадцать точек,</a:t>
            </a:r>
            <a:br>
              <a:rPr lang="ru-RU" sz="1600" smtClean="0"/>
            </a:br>
            <a:r>
              <a:rPr lang="ru-RU" sz="1600" smtClean="0"/>
              <a:t>Как будто яблоки висят</a:t>
            </a:r>
            <a:br>
              <a:rPr lang="ru-RU" sz="1600" smtClean="0"/>
            </a:br>
            <a:r>
              <a:rPr lang="ru-RU" sz="1600" smtClean="0"/>
              <a:t>И дождик их не мочит.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Я сделал розовым быка,</a:t>
            </a:r>
            <a:br>
              <a:rPr lang="ru-RU" sz="1600" smtClean="0"/>
            </a:br>
            <a:r>
              <a:rPr lang="ru-RU" sz="1600" smtClean="0"/>
              <a:t>Оранжевой - дорогу,</a:t>
            </a:r>
            <a:br>
              <a:rPr lang="ru-RU" sz="1600" smtClean="0"/>
            </a:br>
            <a:r>
              <a:rPr lang="ru-RU" sz="1600" smtClean="0"/>
              <a:t>Потом над ними облака</a:t>
            </a:r>
            <a:br>
              <a:rPr lang="ru-RU" sz="1600" smtClean="0"/>
            </a:br>
            <a:r>
              <a:rPr lang="ru-RU" sz="1600" smtClean="0"/>
              <a:t>Подрисовал немного.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И эти тучи я потом</a:t>
            </a:r>
            <a:br>
              <a:rPr lang="ru-RU" sz="1600" smtClean="0"/>
            </a:br>
            <a:r>
              <a:rPr lang="ru-RU" sz="1600" smtClean="0"/>
              <a:t>Проткнут стрелой. Так надо,</a:t>
            </a:r>
            <a:br>
              <a:rPr lang="ru-RU" sz="1600" smtClean="0"/>
            </a:br>
            <a:r>
              <a:rPr lang="ru-RU" sz="1600" smtClean="0"/>
              <a:t>Чтоб на рисунке вышел гром</a:t>
            </a:r>
            <a:br>
              <a:rPr lang="ru-RU" sz="1600" smtClean="0"/>
            </a:br>
            <a:r>
              <a:rPr lang="ru-RU" sz="1600" smtClean="0"/>
              <a:t>И молния над садом.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Я черным точки зачеркнул,</a:t>
            </a:r>
            <a:br>
              <a:rPr lang="ru-RU" sz="1600" smtClean="0"/>
            </a:br>
            <a:r>
              <a:rPr lang="ru-RU" sz="1600" smtClean="0"/>
              <a:t>И означало это,</a:t>
            </a:r>
            <a:br>
              <a:rPr lang="ru-RU" sz="1600" smtClean="0"/>
            </a:br>
            <a:r>
              <a:rPr lang="ru-RU" sz="1600" smtClean="0"/>
              <a:t>Как будто ветер вдруг подул</a:t>
            </a:r>
            <a:br>
              <a:rPr lang="ru-RU" sz="1600" smtClean="0"/>
            </a:br>
            <a:r>
              <a:rPr lang="ru-RU" sz="1600" smtClean="0"/>
              <a:t>И яблок больше нету.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Еще я дождик удлинил -</a:t>
            </a:r>
            <a:br>
              <a:rPr lang="ru-RU" sz="1600" smtClean="0"/>
            </a:br>
            <a:r>
              <a:rPr lang="ru-RU" sz="1600" smtClean="0"/>
              <a:t>Он сразу в сад ворвался,</a:t>
            </a:r>
            <a:br>
              <a:rPr lang="ru-RU" sz="1600" smtClean="0"/>
            </a:br>
            <a:r>
              <a:rPr lang="ru-RU" sz="1600" smtClean="0"/>
              <a:t>Но не хватило мне чернил,</a:t>
            </a:r>
            <a:br>
              <a:rPr lang="ru-RU" sz="1600" smtClean="0"/>
            </a:br>
            <a:r>
              <a:rPr lang="ru-RU" sz="1600" smtClean="0"/>
              <a:t>А карандаш сломался.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4071938" y="8431213"/>
            <a:ext cx="160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С. Михалков</a:t>
            </a:r>
            <a:endParaRPr lang="ru-RU"/>
          </a:p>
        </p:txBody>
      </p:sp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2357438" y="642938"/>
            <a:ext cx="1292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РИСУНОК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357188" y="6286500"/>
            <a:ext cx="5715000" cy="21066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b="1" i="1" u="sng" smtClean="0"/>
              <a:t>Право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/>
              <a:t> </a:t>
            </a:r>
            <a:r>
              <a:rPr lang="ru-RU" sz="4000" b="1" smtClean="0">
                <a:latin typeface="a_BremenNr" pitchFamily="82" charset="-52"/>
              </a:rPr>
              <a:t>на доступ к информации</a:t>
            </a:r>
          </a:p>
        </p:txBody>
      </p:sp>
      <p:pic>
        <p:nvPicPr>
          <p:cNvPr id="22531" name="Picture 2" descr="C:\Documents and Settings\Цементник\Рабочий стол\срочно\конвенция\смешарики\4.jpg"/>
          <p:cNvPicPr>
            <a:picLocks noChangeAspect="1" noChangeArrowheads="1"/>
          </p:cNvPicPr>
          <p:nvPr/>
        </p:nvPicPr>
        <p:blipFill>
          <a:blip r:embed="rId2" cstate="print"/>
          <a:srcRect b="22656"/>
          <a:stretch>
            <a:fillRect/>
          </a:stretch>
        </p:blipFill>
        <p:spPr bwMode="auto">
          <a:xfrm>
            <a:off x="285750" y="1357313"/>
            <a:ext cx="5634038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88"/>
            <a:ext cx="5729288" cy="8786812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900" b="1" dirty="0" smtClean="0"/>
              <a:t>ЧИСТОПИСАНИЕ</a:t>
            </a:r>
            <a:br>
              <a:rPr lang="ru-RU" sz="29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900" dirty="0" smtClean="0"/>
              <a:t>Писать красиво не легко:</a:t>
            </a:r>
            <a:br>
              <a:rPr lang="ru-RU" sz="2900" dirty="0" smtClean="0"/>
            </a:br>
            <a:r>
              <a:rPr lang="ru-RU" sz="2900" dirty="0" smtClean="0"/>
              <a:t>«</a:t>
            </a:r>
            <a:r>
              <a:rPr lang="ru-RU" sz="2900" dirty="0" err="1" smtClean="0"/>
              <a:t>Да-ет</a:t>
            </a:r>
            <a:r>
              <a:rPr lang="ru-RU" sz="2900" dirty="0" smtClean="0"/>
              <a:t> </a:t>
            </a:r>
            <a:r>
              <a:rPr lang="ru-RU" sz="2900" dirty="0" err="1" smtClean="0"/>
              <a:t>ко-ро-ва</a:t>
            </a:r>
            <a:r>
              <a:rPr lang="ru-RU" sz="2900" dirty="0" smtClean="0"/>
              <a:t> </a:t>
            </a:r>
            <a:r>
              <a:rPr lang="ru-RU" sz="2900" dirty="0" err="1" smtClean="0"/>
              <a:t>мо-ло-ко</a:t>
            </a:r>
            <a:r>
              <a:rPr lang="ru-RU" sz="2900" dirty="0" smtClean="0"/>
              <a:t>».</a:t>
            </a:r>
            <a:br>
              <a:rPr lang="ru-RU" sz="2900" dirty="0" smtClean="0"/>
            </a:br>
            <a:r>
              <a:rPr lang="ru-RU" sz="2900" dirty="0" smtClean="0"/>
              <a:t>За буквой буква,</a:t>
            </a:r>
            <a:br>
              <a:rPr lang="ru-RU" sz="2900" dirty="0" smtClean="0"/>
            </a:br>
            <a:r>
              <a:rPr lang="ru-RU" sz="2900" dirty="0" smtClean="0"/>
              <a:t>                    к слогу слог.</a:t>
            </a:r>
            <a:br>
              <a:rPr lang="ru-RU" sz="2900" dirty="0" smtClean="0"/>
            </a:br>
            <a:r>
              <a:rPr lang="ru-RU" sz="2900" dirty="0" smtClean="0"/>
              <a:t>Ну хоть бы кто-нибудь помог!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Сначала «да», потом уж «</a:t>
            </a:r>
            <a:r>
              <a:rPr lang="ru-RU" sz="2900" dirty="0" err="1" smtClean="0"/>
              <a:t>ет</a:t>
            </a:r>
            <a:r>
              <a:rPr lang="ru-RU" sz="2900" dirty="0" smtClean="0"/>
              <a:t>».</a:t>
            </a:r>
            <a:br>
              <a:rPr lang="ru-RU" sz="2900" dirty="0" smtClean="0"/>
            </a:br>
            <a:r>
              <a:rPr lang="ru-RU" sz="2900" dirty="0" smtClean="0"/>
              <a:t>Уже написано «дает»,</a:t>
            </a:r>
            <a:br>
              <a:rPr lang="ru-RU" sz="2900" dirty="0" smtClean="0"/>
            </a:br>
            <a:r>
              <a:rPr lang="ru-RU" sz="2900" dirty="0" smtClean="0"/>
              <a:t>Уже написано «дает»,</a:t>
            </a:r>
            <a:br>
              <a:rPr lang="ru-RU" sz="2900" dirty="0" smtClean="0"/>
            </a:br>
            <a:r>
              <a:rPr lang="ru-RU" sz="2900" dirty="0" smtClean="0"/>
              <a:t>Но тут перо бумагу рвет.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Опять испорчена тетрадь —</a:t>
            </a:r>
            <a:br>
              <a:rPr lang="ru-RU" sz="2900" dirty="0" smtClean="0"/>
            </a:br>
            <a:r>
              <a:rPr lang="ru-RU" sz="2900" dirty="0" smtClean="0"/>
              <a:t>Страничку надо вырывать!</a:t>
            </a:r>
            <a:br>
              <a:rPr lang="ru-RU" sz="2900" dirty="0" smtClean="0"/>
            </a:br>
            <a:r>
              <a:rPr lang="ru-RU" sz="2900" dirty="0" smtClean="0"/>
              <a:t>Страничка вырвана, и вот:</a:t>
            </a:r>
            <a:br>
              <a:rPr lang="ru-RU" sz="2900" dirty="0" smtClean="0"/>
            </a:br>
            <a:r>
              <a:rPr lang="ru-RU" sz="2900" dirty="0" smtClean="0"/>
              <a:t>«</a:t>
            </a:r>
            <a:r>
              <a:rPr lang="ru-RU" sz="2900" dirty="0" err="1" smtClean="0"/>
              <a:t>Ко-ро-ва</a:t>
            </a:r>
            <a:r>
              <a:rPr lang="ru-RU" sz="2900" dirty="0" smtClean="0"/>
              <a:t> </a:t>
            </a:r>
            <a:r>
              <a:rPr lang="ru-RU" sz="2900" dirty="0" err="1" smtClean="0"/>
              <a:t>мо-ло-ко</a:t>
            </a:r>
            <a:r>
              <a:rPr lang="ru-RU" sz="2900" dirty="0" smtClean="0"/>
              <a:t> </a:t>
            </a:r>
            <a:r>
              <a:rPr lang="ru-RU" sz="2900" dirty="0" err="1" smtClean="0"/>
              <a:t>да-ет</a:t>
            </a:r>
            <a:r>
              <a:rPr lang="ru-RU" sz="2900" dirty="0" smtClean="0"/>
              <a:t>».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«Корова молоко дает»,</a:t>
            </a:r>
            <a:br>
              <a:rPr lang="ru-RU" sz="2900" dirty="0" smtClean="0"/>
            </a:br>
            <a:r>
              <a:rPr lang="ru-RU" sz="2900" dirty="0" smtClean="0"/>
              <a:t>А нужно все наоборот:</a:t>
            </a:r>
            <a:br>
              <a:rPr lang="ru-RU" sz="2900" dirty="0" smtClean="0"/>
            </a:br>
            <a:r>
              <a:rPr lang="ru-RU" sz="2900" dirty="0" smtClean="0"/>
              <a:t>«Дает корова молоко»!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Вздохнем сначала глубоко,</a:t>
            </a:r>
            <a:br>
              <a:rPr lang="ru-RU" sz="2900" dirty="0" smtClean="0"/>
            </a:br>
            <a:r>
              <a:rPr lang="ru-RU" sz="2900" dirty="0" smtClean="0"/>
              <a:t>Вздохнем, строку перечеркнем</a:t>
            </a:r>
            <a:br>
              <a:rPr lang="ru-RU" sz="2900" dirty="0" smtClean="0"/>
            </a:br>
            <a:r>
              <a:rPr lang="ru-RU" sz="2900" dirty="0" smtClean="0"/>
              <a:t>И дело заново начнем.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«</a:t>
            </a:r>
            <a:r>
              <a:rPr lang="ru-RU" sz="2900" dirty="0" err="1" smtClean="0"/>
              <a:t>Да-ет</a:t>
            </a:r>
            <a:r>
              <a:rPr lang="ru-RU" sz="2900" dirty="0" smtClean="0"/>
              <a:t> </a:t>
            </a:r>
            <a:r>
              <a:rPr lang="ru-RU" sz="2900" dirty="0" err="1" smtClean="0"/>
              <a:t>ко-ро-ва</a:t>
            </a:r>
            <a:r>
              <a:rPr lang="ru-RU" sz="2900" dirty="0" smtClean="0"/>
              <a:t> </a:t>
            </a:r>
            <a:r>
              <a:rPr lang="ru-RU" sz="2900" dirty="0" err="1" smtClean="0"/>
              <a:t>мо-ло-ко</a:t>
            </a:r>
            <a:r>
              <a:rPr lang="ru-RU" sz="2900" dirty="0" smtClean="0"/>
              <a:t>».</a:t>
            </a:r>
            <a:br>
              <a:rPr lang="ru-RU" sz="2900" dirty="0" smtClean="0"/>
            </a:br>
            <a:r>
              <a:rPr lang="ru-RU" sz="2900" dirty="0" smtClean="0"/>
              <a:t>Перо цепляется за «ко»,</a:t>
            </a:r>
            <a:br>
              <a:rPr lang="ru-RU" sz="2900" dirty="0" smtClean="0"/>
            </a:br>
            <a:r>
              <a:rPr lang="ru-RU" sz="2900" dirty="0" smtClean="0"/>
              <a:t>И клякса черная, как жук,</a:t>
            </a:r>
            <a:br>
              <a:rPr lang="ru-RU" sz="2900" dirty="0" smtClean="0"/>
            </a:br>
            <a:r>
              <a:rPr lang="ru-RU" sz="2900" dirty="0" smtClean="0"/>
              <a:t>С конца пера сползает вдруг.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Одной секунды не прошло,</a:t>
            </a:r>
            <a:br>
              <a:rPr lang="ru-RU" sz="2900" dirty="0" smtClean="0"/>
            </a:br>
            <a:r>
              <a:rPr lang="ru-RU" sz="2900" dirty="0" smtClean="0"/>
              <a:t>Как скрылись «ко», и «мо», и «</a:t>
            </a:r>
            <a:r>
              <a:rPr lang="ru-RU" sz="2900" dirty="0" err="1" smtClean="0"/>
              <a:t>ло</a:t>
            </a:r>
            <a:r>
              <a:rPr lang="ru-RU" sz="2900" dirty="0" smtClean="0"/>
              <a:t>»...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Еще одну страничку вон!</a:t>
            </a:r>
            <a:br>
              <a:rPr lang="ru-RU" sz="2900" dirty="0" smtClean="0"/>
            </a:br>
            <a:r>
              <a:rPr lang="ru-RU" sz="2900" dirty="0" smtClean="0"/>
              <a:t>А за окном со всех сторон:</a:t>
            </a:r>
            <a:br>
              <a:rPr lang="ru-RU" sz="2900" dirty="0" smtClean="0"/>
            </a:br>
            <a:r>
              <a:rPr lang="ru-RU" sz="2900" dirty="0" smtClean="0"/>
              <a:t>И стук мяча, и лай щенка,</a:t>
            </a:r>
            <a:br>
              <a:rPr lang="ru-RU" sz="2900" dirty="0" smtClean="0"/>
            </a:br>
            <a:r>
              <a:rPr lang="ru-RU" sz="2900" dirty="0" smtClean="0"/>
              <a:t>И звон какого-то звонка,—</a:t>
            </a:r>
            <a:br>
              <a:rPr lang="ru-RU" sz="2900" dirty="0" smtClean="0"/>
            </a:br>
            <a:r>
              <a:rPr lang="ru-RU" sz="2900" dirty="0" smtClean="0"/>
              <a:t>А я сижу, в тетрадь гляжу —</a:t>
            </a:r>
            <a:br>
              <a:rPr lang="ru-RU" sz="2900" dirty="0" smtClean="0"/>
            </a:br>
            <a:r>
              <a:rPr lang="ru-RU" sz="2900" dirty="0" smtClean="0"/>
              <a:t>За буквой букву вывожу:</a:t>
            </a:r>
            <a:br>
              <a:rPr lang="ru-RU" sz="2900" dirty="0" smtClean="0"/>
            </a:br>
            <a:r>
              <a:rPr lang="ru-RU" sz="2900" dirty="0" smtClean="0"/>
              <a:t>«</a:t>
            </a:r>
            <a:r>
              <a:rPr lang="ru-RU" sz="2900" dirty="0" err="1" smtClean="0"/>
              <a:t>Да-ет</a:t>
            </a:r>
            <a:r>
              <a:rPr lang="ru-RU" sz="2900" dirty="0" smtClean="0"/>
              <a:t> </a:t>
            </a:r>
            <a:r>
              <a:rPr lang="ru-RU" sz="2900" dirty="0" err="1" smtClean="0"/>
              <a:t>ко-ро-ва</a:t>
            </a:r>
            <a:r>
              <a:rPr lang="ru-RU" sz="2900" dirty="0" smtClean="0"/>
              <a:t> </a:t>
            </a:r>
            <a:r>
              <a:rPr lang="ru-RU" sz="2900" dirty="0" err="1" smtClean="0"/>
              <a:t>мо-ло-ко</a:t>
            </a:r>
            <a:r>
              <a:rPr lang="ru-RU" sz="2900" dirty="0" smtClean="0"/>
              <a:t>»...</a:t>
            </a:r>
            <a:br>
              <a:rPr lang="ru-RU" sz="2900" dirty="0" smtClean="0"/>
            </a:br>
            <a:r>
              <a:rPr lang="ru-RU" sz="2900" dirty="0" smtClean="0"/>
              <a:t>Да! Стать ученым не легко! </a:t>
            </a:r>
            <a:endParaRPr lang="ru-RU" sz="2900" dirty="0"/>
          </a:p>
        </p:txBody>
      </p:sp>
      <p:sp>
        <p:nvSpPr>
          <p:cNvPr id="23555" name="Прямоугольник 4"/>
          <p:cNvSpPr>
            <a:spLocks noChangeArrowheads="1"/>
          </p:cNvSpPr>
          <p:nvPr/>
        </p:nvSpPr>
        <p:spPr bwMode="auto">
          <a:xfrm>
            <a:off x="4071938" y="8431213"/>
            <a:ext cx="160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С. Михалков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357188" y="5786438"/>
            <a:ext cx="5429250" cy="18923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b="1" i="1" u="sng" smtClean="0"/>
              <a:t>Право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latin typeface="a_BremenNr" pitchFamily="82" charset="-52"/>
              </a:rPr>
              <a:t> на сохранение своей индивидуальности</a:t>
            </a:r>
          </a:p>
        </p:txBody>
      </p:sp>
      <p:pic>
        <p:nvPicPr>
          <p:cNvPr id="24579" name="Picture 2" descr="C:\Documents and Settings\Цементник\Рабочий стол\срочно\конвенция\смешарики\3.jpg"/>
          <p:cNvPicPr>
            <a:picLocks noChangeAspect="1" noChangeArrowheads="1"/>
          </p:cNvPicPr>
          <p:nvPr/>
        </p:nvPicPr>
        <p:blipFill>
          <a:blip r:embed="rId2" cstate="print"/>
          <a:srcRect b="21568"/>
          <a:stretch>
            <a:fillRect/>
          </a:stretch>
        </p:blipFill>
        <p:spPr bwMode="auto">
          <a:xfrm>
            <a:off x="285750" y="1071563"/>
            <a:ext cx="5646738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5429250" cy="646112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МОДНОЕ ПЛАТЬЕ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Привезли в подарок Кате</a:t>
            </a:r>
            <a:br>
              <a:rPr lang="ru-RU" dirty="0" smtClean="0"/>
            </a:br>
            <a:r>
              <a:rPr lang="ru-RU" dirty="0" smtClean="0"/>
              <a:t>Заграничный сувенир -</a:t>
            </a:r>
            <a:br>
              <a:rPr lang="ru-RU" dirty="0" smtClean="0"/>
            </a:br>
            <a:r>
              <a:rPr lang="ru-RU" dirty="0" smtClean="0"/>
              <a:t>Удивительное платье!</a:t>
            </a:r>
            <a:br>
              <a:rPr lang="ru-RU" dirty="0" smtClean="0"/>
            </a:br>
            <a:r>
              <a:rPr lang="ru-RU" dirty="0" smtClean="0"/>
              <a:t>Отражен в нем целый мир.</a:t>
            </a:r>
            <a:br>
              <a:rPr lang="ru-RU" dirty="0" smtClean="0"/>
            </a:br>
            <a:r>
              <a:rPr lang="ru-RU" dirty="0" smtClean="0"/>
              <a:t>Вкривь и вкось десятки слов -</a:t>
            </a:r>
            <a:br>
              <a:rPr lang="ru-RU" dirty="0" smtClean="0"/>
            </a:br>
            <a:r>
              <a:rPr lang="ru-RU" dirty="0" smtClean="0"/>
              <a:t>Все названья городов: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"Лондон", "Токио", "Москва"-</a:t>
            </a:r>
            <a:br>
              <a:rPr lang="ru-RU" dirty="0" smtClean="0"/>
            </a:br>
            <a:r>
              <a:rPr lang="ru-RU" dirty="0" smtClean="0"/>
              <a:t>Это только рукава!</a:t>
            </a:r>
            <a:br>
              <a:rPr lang="ru-RU" dirty="0" smtClean="0"/>
            </a:br>
            <a:r>
              <a:rPr lang="ru-RU" dirty="0" smtClean="0"/>
              <a:t>На спине: "Мадрид", "Стамбул",</a:t>
            </a:r>
            <a:br>
              <a:rPr lang="ru-RU" dirty="0" smtClean="0"/>
            </a:br>
            <a:r>
              <a:rPr lang="ru-RU" dirty="0" smtClean="0"/>
              <a:t>"Монреаль", "Париж", "Кабул".</a:t>
            </a:r>
            <a:br>
              <a:rPr lang="ru-RU" dirty="0" smtClean="0"/>
            </a:br>
            <a:r>
              <a:rPr lang="ru-RU" dirty="0" smtClean="0"/>
              <a:t>На груди: "Марсель", "Милан",</a:t>
            </a:r>
            <a:br>
              <a:rPr lang="ru-RU" dirty="0" smtClean="0"/>
            </a:br>
            <a:r>
              <a:rPr lang="ru-RU" dirty="0" smtClean="0"/>
              <a:t>"Рим", "Женева", "Тегеран".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подолу сверху вниз:</a:t>
            </a:r>
            <a:br>
              <a:rPr lang="ru-RU" dirty="0" smtClean="0"/>
            </a:br>
            <a:r>
              <a:rPr lang="ru-RU" dirty="0" smtClean="0"/>
              <a:t>"Сингапур", "Брюссель", "Тунис",</a:t>
            </a:r>
            <a:br>
              <a:rPr lang="ru-RU" dirty="0" smtClean="0"/>
            </a:br>
            <a:r>
              <a:rPr lang="ru-RU" dirty="0" smtClean="0"/>
              <a:t>"Цюрих", "Ницца", "Вена", "Бонн",</a:t>
            </a:r>
            <a:br>
              <a:rPr lang="ru-RU" dirty="0" smtClean="0"/>
            </a:br>
            <a:r>
              <a:rPr lang="ru-RU" dirty="0" smtClean="0"/>
              <a:t>"Копенгаген", "Лиссабон".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наденешь это платье,</a:t>
            </a:r>
            <a:br>
              <a:rPr lang="ru-RU" dirty="0" smtClean="0"/>
            </a:br>
            <a:r>
              <a:rPr lang="ru-RU" dirty="0" smtClean="0"/>
              <a:t>Все пытаются пристать.</a:t>
            </a:r>
            <a:br>
              <a:rPr lang="ru-RU" dirty="0" smtClean="0"/>
            </a:br>
            <a:r>
              <a:rPr lang="ru-RU" dirty="0" smtClean="0"/>
              <a:t>Все подходят: - Здравствуй, Катя!</a:t>
            </a:r>
            <a:br>
              <a:rPr lang="ru-RU" dirty="0" smtClean="0"/>
            </a:br>
            <a:r>
              <a:rPr lang="ru-RU" dirty="0" smtClean="0"/>
              <a:t>Можно платье почитать?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4071938" y="8431213"/>
            <a:ext cx="160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С. Михалков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8"/>
          <p:cNvSpPr>
            <a:spLocks noChangeArrowheads="1"/>
          </p:cNvSpPr>
          <p:nvPr/>
        </p:nvSpPr>
        <p:spPr bwMode="auto">
          <a:xfrm>
            <a:off x="214313" y="285750"/>
            <a:ext cx="5857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rebuchet MS" pitchFamily="34" charset="0"/>
              </a:rPr>
              <a:t>С момента рождения ребенок взят под охрану  государства и обладает следующими правами: </a:t>
            </a:r>
          </a:p>
        </p:txBody>
      </p:sp>
      <p:sp>
        <p:nvSpPr>
          <p:cNvPr id="8195" name="Прямоугольник 9"/>
          <p:cNvSpPr>
            <a:spLocks noChangeArrowheads="1"/>
          </p:cNvSpPr>
          <p:nvPr/>
        </p:nvSpPr>
        <p:spPr bwMode="auto">
          <a:xfrm>
            <a:off x="214313" y="1428750"/>
            <a:ext cx="61436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 - Право на имя, отчество и фамилию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 - Жить и воспитываться в семье 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 - Общаться с родителями и другими родственниками  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 - Защищать свои права 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 - Выражать своё мнение 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 - Право на имущество 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 - Право на медицинское обслуживание 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 - Право на образование и другие. </a:t>
            </a:r>
          </a:p>
        </p:txBody>
      </p:sp>
      <p:sp>
        <p:nvSpPr>
          <p:cNvPr id="8196" name="Прямоугольник 10"/>
          <p:cNvSpPr>
            <a:spLocks noChangeArrowheads="1"/>
          </p:cNvSpPr>
          <p:nvPr/>
        </p:nvSpPr>
        <p:spPr bwMode="auto">
          <a:xfrm>
            <a:off x="357188" y="4286250"/>
            <a:ext cx="5857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rebuchet MS" pitchFamily="34" charset="0"/>
              </a:rPr>
              <a:t>Данные права установлены и гарантированы: </a:t>
            </a:r>
            <a:br>
              <a:rPr lang="ru-RU" sz="2000" b="1">
                <a:latin typeface="Trebuchet MS" pitchFamily="34" charset="0"/>
              </a:rPr>
            </a:br>
            <a:endParaRPr lang="ru-RU" sz="2000" b="1">
              <a:latin typeface="Trebuchet MS" pitchFamily="34" charset="0"/>
            </a:endParaRPr>
          </a:p>
        </p:txBody>
      </p:sp>
      <p:sp>
        <p:nvSpPr>
          <p:cNvPr id="8197" name="Прямоугольник 11"/>
          <p:cNvSpPr>
            <a:spLocks noChangeArrowheads="1"/>
          </p:cNvSpPr>
          <p:nvPr/>
        </p:nvSpPr>
        <p:spPr bwMode="auto">
          <a:xfrm>
            <a:off x="428625" y="5573713"/>
            <a:ext cx="55006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 - Конвенцией о правах ребенка от 20 ноября 1989 года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 - Конституцией Российской Федерации; 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 - Семейным кодексом Российской Федерации; 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 - Федеральным законом"Об основных гарантиях прав ребенка в Российской Федерации";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 - Федеральным законом "Об образовании"</a:t>
            </a:r>
          </a:p>
          <a:p>
            <a:r>
              <a:rPr lang="ru-RU" b="1">
                <a:latin typeface="Trebuchet MS" pitchFamily="34" charset="0"/>
              </a:rPr>
              <a:t> 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285750" y="7288213"/>
            <a:ext cx="5429250" cy="1320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b="1" i="1" u="sng" smtClean="0"/>
              <a:t>Право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latin typeface="a_BremenNr" pitchFamily="82" charset="-52"/>
              </a:rPr>
              <a:t>на игры</a:t>
            </a:r>
          </a:p>
        </p:txBody>
      </p:sp>
      <p:pic>
        <p:nvPicPr>
          <p:cNvPr id="26627" name="Picture 2" descr="C:\Documents and Settings\Цементник\Рабочий стол\срочно\конвенция\смешарики\2.jpg"/>
          <p:cNvPicPr>
            <a:picLocks noChangeAspect="1" noChangeArrowheads="1"/>
          </p:cNvPicPr>
          <p:nvPr/>
        </p:nvPicPr>
        <p:blipFill>
          <a:blip r:embed="rId2" cstate="print"/>
          <a:srcRect b="14844"/>
          <a:stretch>
            <a:fillRect/>
          </a:stretch>
        </p:blipFill>
        <p:spPr bwMode="auto">
          <a:xfrm>
            <a:off x="285750" y="1357313"/>
            <a:ext cx="55372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500063"/>
            <a:ext cx="5429250" cy="81438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КОТЯТА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 послушайте, ребята,</a:t>
            </a:r>
            <a:br>
              <a:rPr lang="ru-RU" dirty="0" smtClean="0"/>
            </a:br>
            <a:r>
              <a:rPr lang="ru-RU" dirty="0" smtClean="0"/>
              <a:t>Я хочу вам рассказать;</a:t>
            </a:r>
            <a:br>
              <a:rPr lang="ru-RU" dirty="0" smtClean="0"/>
            </a:br>
            <a:r>
              <a:rPr lang="ru-RU" dirty="0" smtClean="0"/>
              <a:t>Родились у нас котята -</a:t>
            </a:r>
            <a:br>
              <a:rPr lang="ru-RU" dirty="0" smtClean="0"/>
            </a:br>
            <a:r>
              <a:rPr lang="ru-RU" dirty="0" smtClean="0"/>
              <a:t>Их по счету ровно пять.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решали, мы гадали:</a:t>
            </a:r>
            <a:br>
              <a:rPr lang="ru-RU" dirty="0" smtClean="0"/>
            </a:br>
            <a:r>
              <a:rPr lang="ru-RU" dirty="0" smtClean="0"/>
              <a:t>Как же нам котят назвать?</a:t>
            </a:r>
            <a:br>
              <a:rPr lang="ru-RU" dirty="0" smtClean="0"/>
            </a:br>
            <a:r>
              <a:rPr lang="ru-RU" dirty="0" smtClean="0"/>
              <a:t>Наконец мы их назвали:</a:t>
            </a:r>
            <a:br>
              <a:rPr lang="ru-RU" dirty="0" smtClean="0"/>
            </a:br>
            <a:r>
              <a:rPr lang="ru-RU" dirty="0" smtClean="0"/>
              <a:t>Раз, Два, Три, Четыре, Пять.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 - котенок самый белый,</a:t>
            </a:r>
            <a:br>
              <a:rPr lang="ru-RU" dirty="0" smtClean="0"/>
            </a:br>
            <a:r>
              <a:rPr lang="ru-RU" dirty="0" smtClean="0"/>
              <a:t>Два - котенок самый смелый,</a:t>
            </a:r>
            <a:br>
              <a:rPr lang="ru-RU" dirty="0" smtClean="0"/>
            </a:br>
            <a:r>
              <a:rPr lang="ru-RU" dirty="0" smtClean="0"/>
              <a:t>Три - котенок самый умный,</a:t>
            </a:r>
            <a:br>
              <a:rPr lang="ru-RU" dirty="0" smtClean="0"/>
            </a:br>
            <a:r>
              <a:rPr lang="ru-RU" dirty="0" smtClean="0"/>
              <a:t>А Четыре - самый шумный.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Пять - похож на Три и Два -</a:t>
            </a:r>
            <a:br>
              <a:rPr lang="ru-RU" dirty="0" smtClean="0"/>
            </a:br>
            <a:r>
              <a:rPr lang="ru-RU" dirty="0" smtClean="0"/>
              <a:t>Тот же хвост и голова,</a:t>
            </a:r>
            <a:br>
              <a:rPr lang="ru-RU" dirty="0" smtClean="0"/>
            </a:br>
            <a:r>
              <a:rPr lang="ru-RU" dirty="0" smtClean="0"/>
              <a:t>То же пятнышко на спинке,</a:t>
            </a:r>
            <a:br>
              <a:rPr lang="ru-RU" dirty="0" smtClean="0"/>
            </a:br>
            <a:r>
              <a:rPr lang="ru-RU" dirty="0" smtClean="0"/>
              <a:t>Так же спит весь день в корзинке.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Хороши у нас котята -</a:t>
            </a:r>
            <a:br>
              <a:rPr lang="ru-RU" dirty="0" smtClean="0"/>
            </a:br>
            <a:r>
              <a:rPr lang="ru-RU" dirty="0" smtClean="0"/>
              <a:t>Раз, Два, Три, Четыре, Пять!</a:t>
            </a:r>
            <a:br>
              <a:rPr lang="ru-RU" dirty="0" smtClean="0"/>
            </a:br>
            <a:r>
              <a:rPr lang="ru-RU" dirty="0" smtClean="0"/>
              <a:t>Заходите к нам, ребята,</a:t>
            </a:r>
            <a:br>
              <a:rPr lang="ru-RU" dirty="0" smtClean="0"/>
            </a:br>
            <a:r>
              <a:rPr lang="ru-RU" dirty="0" smtClean="0"/>
              <a:t>Посмотреть и посчитать.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4071938" y="8431213"/>
            <a:ext cx="160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С. Михалков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0" y="5859463"/>
            <a:ext cx="6072188" cy="1676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b="1" i="1" u="sng" smtClean="0"/>
              <a:t>Право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latin typeface="a_BremenNr" pitchFamily="82" charset="-52"/>
              </a:rPr>
              <a:t>встречаться и объединяться в группы</a:t>
            </a:r>
          </a:p>
        </p:txBody>
      </p:sp>
      <p:pic>
        <p:nvPicPr>
          <p:cNvPr id="28675" name="Picture 2" descr="C:\Documents and Settings\Цементник\Рабочий стол\срочно\конвенция\смешарики\1.jpg"/>
          <p:cNvPicPr>
            <a:picLocks noChangeAspect="1" noChangeArrowheads="1"/>
          </p:cNvPicPr>
          <p:nvPr/>
        </p:nvPicPr>
        <p:blipFill>
          <a:blip r:embed="rId2" cstate="print"/>
          <a:srcRect b="26563"/>
          <a:stretch>
            <a:fillRect/>
          </a:stretch>
        </p:blipFill>
        <p:spPr bwMode="auto">
          <a:xfrm>
            <a:off x="285750" y="1500188"/>
            <a:ext cx="544671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642938"/>
            <a:ext cx="5429250" cy="7643812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 было много лет назад.</a:t>
            </a:r>
            <a:br>
              <a:rPr lang="ru-RU" dirty="0" smtClean="0"/>
            </a:br>
            <a:r>
              <a:rPr lang="ru-RU" dirty="0" smtClean="0"/>
              <a:t>Я тоже в первый раз</a:t>
            </a:r>
            <a:br>
              <a:rPr lang="ru-RU" dirty="0" smtClean="0"/>
            </a:br>
            <a:r>
              <a:rPr lang="ru-RU" dirty="0" smtClean="0"/>
              <a:t>С толпою сверстников-ребят</a:t>
            </a:r>
            <a:br>
              <a:rPr lang="ru-RU" dirty="0" smtClean="0"/>
            </a:br>
            <a:r>
              <a:rPr lang="ru-RU" dirty="0" smtClean="0"/>
              <a:t>Явился в школьный класс.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Мне тоже задали урок</a:t>
            </a:r>
            <a:br>
              <a:rPr lang="ru-RU" dirty="0" smtClean="0"/>
            </a:br>
            <a:r>
              <a:rPr lang="ru-RU" dirty="0" smtClean="0"/>
              <a:t>И вызвали к доске,</a:t>
            </a:r>
            <a:br>
              <a:rPr lang="ru-RU" dirty="0" smtClean="0"/>
            </a:br>
            <a:r>
              <a:rPr lang="ru-RU" dirty="0" smtClean="0"/>
              <a:t>И я решал его как мог,</a:t>
            </a:r>
            <a:br>
              <a:rPr lang="ru-RU" dirty="0" smtClean="0"/>
            </a:br>
            <a:r>
              <a:rPr lang="ru-RU" dirty="0" smtClean="0"/>
              <a:t>Держа мелок в руке.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Умчались школьные года,</a:t>
            </a:r>
            <a:br>
              <a:rPr lang="ru-RU" dirty="0" smtClean="0"/>
            </a:br>
            <a:r>
              <a:rPr lang="ru-RU" dirty="0" smtClean="0"/>
              <a:t>И не догонишь их.</a:t>
            </a:r>
            <a:br>
              <a:rPr lang="ru-RU" dirty="0" smtClean="0"/>
            </a:br>
            <a:r>
              <a:rPr lang="ru-RU" dirty="0" smtClean="0"/>
              <a:t>Но я встречаю иногда</a:t>
            </a:r>
            <a:br>
              <a:rPr lang="ru-RU" dirty="0" smtClean="0"/>
            </a:br>
            <a:r>
              <a:rPr lang="ru-RU" dirty="0" smtClean="0"/>
              <a:t>Товарищей своих.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Один — моряк, другой — танкист,</a:t>
            </a:r>
            <a:br>
              <a:rPr lang="ru-RU" dirty="0" smtClean="0"/>
            </a:br>
            <a:r>
              <a:rPr lang="ru-RU" dirty="0" smtClean="0"/>
              <a:t>А третий — инженер,</a:t>
            </a:r>
            <a:br>
              <a:rPr lang="ru-RU" dirty="0" smtClean="0"/>
            </a:br>
            <a:r>
              <a:rPr lang="ru-RU" dirty="0" smtClean="0"/>
              <a:t>Четвертый — цирковой артист,</a:t>
            </a:r>
            <a:br>
              <a:rPr lang="ru-RU" dirty="0" smtClean="0"/>
            </a:br>
            <a:r>
              <a:rPr lang="ru-RU" dirty="0" smtClean="0"/>
              <a:t>А пятый — землемер,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Шестой — полярный капитан,</a:t>
            </a:r>
            <a:br>
              <a:rPr lang="ru-RU" dirty="0" smtClean="0"/>
            </a:br>
            <a:r>
              <a:rPr lang="ru-RU" dirty="0" smtClean="0"/>
              <a:t>Седьмой — искусствовед,</a:t>
            </a:r>
            <a:br>
              <a:rPr lang="ru-RU" dirty="0" smtClean="0"/>
            </a:br>
            <a:r>
              <a:rPr lang="ru-RU" dirty="0" smtClean="0"/>
              <a:t>Восьмой — наш диктор, Левитан,</a:t>
            </a:r>
            <a:br>
              <a:rPr lang="ru-RU" dirty="0" smtClean="0"/>
            </a:br>
            <a:r>
              <a:rPr lang="ru-RU" dirty="0" smtClean="0"/>
              <a:t>Девятый — я, поэт.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>
            <a:off x="4071938" y="8431213"/>
            <a:ext cx="160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С. Михалков</a:t>
            </a:r>
            <a:endParaRPr lang="ru-RU"/>
          </a:p>
        </p:txBody>
      </p:sp>
      <p:sp>
        <p:nvSpPr>
          <p:cNvPr id="29700" name="Прямоугольник 4"/>
          <p:cNvSpPr>
            <a:spLocks noChangeArrowheads="1"/>
          </p:cNvSpPr>
          <p:nvPr/>
        </p:nvSpPr>
        <p:spPr bwMode="auto">
          <a:xfrm>
            <a:off x="2428875" y="500063"/>
            <a:ext cx="1057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ШКОЛА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911"/>
            <a:ext cx="5429250" cy="5747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Дорогой друг!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5857875" cy="73580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smtClean="0"/>
              <a:t>Ты думаешь, только папа и мама за тебя в ответе и должны о тебе заботиться? 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800" smtClean="0"/>
              <a:t>Нет! Это не совсем так!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170 правительств разных стран должны помогать тебе и спасать от всяких бедствий.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Об этом они 20 ноября 1989 года подписали специальный документ, который называется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smtClean="0"/>
              <a:t> </a:t>
            </a:r>
            <a:r>
              <a:rPr lang="ru-RU" sz="2800" b="1" u="sng" smtClean="0"/>
              <a:t>"Конвенция о правах ребёнка". 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Теперь эти страны обязаны думать о наилучшем соблюдении твоих прав и прав других детей.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Специальная международная организация ЮНИСЕФ - Детский фонд Организации Объединённых наций, помогает детям во всём мире и следит,  чтобы их права соблюдались.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А 20 ноября теперь ежегодно празднуется как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1800" b="1" u="sng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u="sng" smtClean="0"/>
              <a:t>"Международный день прав ребёнка".</a:t>
            </a:r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313" y="5859463"/>
            <a:ext cx="5786437" cy="2713037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u="sng" dirty="0" smtClean="0">
                <a:latin typeface="+mj-lt"/>
              </a:rPr>
              <a:t>Право</a:t>
            </a:r>
            <a:r>
              <a:rPr lang="ru-RU" sz="4000" b="1" dirty="0" smtClean="0">
                <a:latin typeface="+mj-lt"/>
              </a:rPr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latin typeface="a_BremenNr" pitchFamily="82" charset="-52"/>
              </a:rPr>
              <a:t>на особую заботу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latin typeface="a_BremenNr" pitchFamily="82" charset="-52"/>
              </a:rPr>
              <a:t>и защиту</a:t>
            </a:r>
            <a:endParaRPr lang="ru-RU" sz="4000" b="1" dirty="0">
              <a:latin typeface="a_BremenNr" pitchFamily="82" charset="-52"/>
            </a:endParaRPr>
          </a:p>
        </p:txBody>
      </p:sp>
      <p:pic>
        <p:nvPicPr>
          <p:cNvPr id="10243" name="Picture 2" descr="C:\Documents and Settings\Цементник\Рабочий стол\срочно\конвенция\смешарики\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000" b="18333"/>
          <a:stretch>
            <a:fillRect/>
          </a:stretch>
        </p:blipFill>
        <p:spPr>
          <a:xfrm>
            <a:off x="214313" y="642938"/>
            <a:ext cx="5649912" cy="4857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/>
              <a:t>ВАЖНЫЙ СОВЕТ</a:t>
            </a:r>
            <a:br>
              <a:rPr lang="ru-RU" b="1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Нельзя воспитывать щенков</a:t>
            </a:r>
            <a:br>
              <a:rPr lang="ru-RU" smtClean="0"/>
            </a:br>
            <a:r>
              <a:rPr lang="ru-RU" smtClean="0"/>
              <a:t>Посредством крика и пинков.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Щенок, воспитанный пинком,</a:t>
            </a:r>
            <a:br>
              <a:rPr lang="ru-RU" smtClean="0"/>
            </a:br>
            <a:r>
              <a:rPr lang="ru-RU" smtClean="0"/>
              <a:t>Не будет преданным щенком.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Ты после грубого пинка</a:t>
            </a:r>
            <a:br>
              <a:rPr lang="ru-RU" smtClean="0"/>
            </a:br>
            <a:r>
              <a:rPr lang="ru-RU" smtClean="0"/>
              <a:t>Попробуй подзови щенка! </a:t>
            </a:r>
          </a:p>
          <a:p>
            <a:pPr algn="ctr" eaLnBrk="1" hangingPunct="1"/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/>
              <a:t>                             С. Михалков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357188" y="6000750"/>
            <a:ext cx="5414962" cy="26082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b="1" i="1" u="sng" smtClean="0"/>
              <a:t>Право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latin typeface="a_BremenNr" pitchFamily="82" charset="-52"/>
              </a:rPr>
              <a:t>на полноценное питание</a:t>
            </a:r>
          </a:p>
        </p:txBody>
      </p:sp>
      <p:pic>
        <p:nvPicPr>
          <p:cNvPr id="12291" name="Picture 2" descr="C:\Documents and Settings\Цементник\Рабочий стол\срочно\конвенция\смешарики\9.jpg"/>
          <p:cNvPicPr>
            <a:picLocks noChangeAspect="1" noChangeArrowheads="1"/>
          </p:cNvPicPr>
          <p:nvPr/>
        </p:nvPicPr>
        <p:blipFill>
          <a:blip r:embed="rId2" cstate="print"/>
          <a:srcRect l="7031" r="3125" b="30469"/>
          <a:stretch>
            <a:fillRect/>
          </a:stretch>
        </p:blipFill>
        <p:spPr bwMode="auto">
          <a:xfrm>
            <a:off x="214313" y="1287463"/>
            <a:ext cx="5689600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0" y="285750"/>
            <a:ext cx="6143625" cy="86439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/>
              <a:t>САШИНА КАША</a:t>
            </a:r>
            <a:r>
              <a:rPr lang="ru-RU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z="2100" smtClean="0"/>
              <a:t>Живет на свете Саша во рту у Саши каша                                                           – Не рисовая каша, не гречневая каша,                                             Не манка, не овсянка на сладком молоке.                                            С утра во рту у Саши слова простые наши                                           Слова простые наши на русском языке.                     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100" smtClean="0"/>
              <a:t>    Но то, что можно внятно сказать -                                                                         для всех понятно, красиво, чисто, ясно.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100" smtClean="0"/>
              <a:t>   Как люди говорят - наш Саша так корежит,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100" smtClean="0"/>
              <a:t>   Что сам понять не может: произнесет словечко – И сам тому не рад!                                                            Он скажет: «До свидания!»                                А   слышится: «До здания!» Он спросит:                                 «Где галоши?» А слышно: «Это лошадь?»                              Когда он вслух читает, поймешь едва-едва:                                               И буквы он глотает, и целые слова.                                                              Он так спешит с налета прочесть, спросить, сказать,                                                                                  Как будто тонет кто-то, а он бежит спасать...                                   Он может, но не хочет за речью последить.                            Нам нужен переводчик его переводить.  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10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ru-RU" sz="2100" smtClean="0"/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3786188" y="8072438"/>
            <a:ext cx="160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С. Михалков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6286500"/>
            <a:ext cx="5429250" cy="23574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u="sng" dirty="0" smtClean="0">
                <a:latin typeface="+mj-lt"/>
              </a:rPr>
              <a:t>Право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latin typeface="+mj-lt"/>
              </a:rPr>
              <a:t> </a:t>
            </a:r>
            <a:r>
              <a:rPr lang="ru-RU" sz="4000" b="1" dirty="0" smtClean="0">
                <a:latin typeface="a_BremenNr" pitchFamily="82" charset="-52"/>
              </a:rPr>
              <a:t>на отдых</a:t>
            </a:r>
            <a:endParaRPr lang="ru-RU" sz="4000" b="1" dirty="0">
              <a:latin typeface="a_BremenNr" pitchFamily="82" charset="-52"/>
            </a:endParaRPr>
          </a:p>
        </p:txBody>
      </p:sp>
      <p:pic>
        <p:nvPicPr>
          <p:cNvPr id="14339" name="Picture 2" descr="C:\Documents and Settings\Цементник\Рабочий стол\срочно\конвенция\смешарики\8.jpg"/>
          <p:cNvPicPr>
            <a:picLocks noChangeAspect="1" noChangeArrowheads="1"/>
          </p:cNvPicPr>
          <p:nvPr/>
        </p:nvPicPr>
        <p:blipFill>
          <a:blip r:embed="rId2" cstate="print"/>
          <a:srcRect b="18750"/>
          <a:stretch>
            <a:fillRect/>
          </a:stretch>
        </p:blipFill>
        <p:spPr bwMode="auto">
          <a:xfrm>
            <a:off x="357188" y="1643063"/>
            <a:ext cx="54816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430213"/>
            <a:ext cx="5729288" cy="8428037"/>
          </a:xfrm>
        </p:spPr>
        <p:txBody>
          <a:bodyPr>
            <a:normAutofit fontScale="8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500" b="1" dirty="0" smtClean="0"/>
              <a:t>НЕ СПАТЬ!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Я ненавижу слово "спать"!</a:t>
            </a:r>
            <a:br>
              <a:rPr lang="ru-RU" sz="2500" dirty="0" smtClean="0"/>
            </a:br>
            <a:r>
              <a:rPr lang="ru-RU" sz="2500" dirty="0" smtClean="0"/>
              <a:t>Я ежусь каждый раз,</a:t>
            </a:r>
            <a:br>
              <a:rPr lang="ru-RU" sz="2500" dirty="0" smtClean="0"/>
            </a:br>
            <a:r>
              <a:rPr lang="ru-RU" sz="2500" dirty="0" smtClean="0"/>
              <a:t>Когда я слышу: "Марш в кровать!</a:t>
            </a:r>
            <a:br>
              <a:rPr lang="ru-RU" sz="2500" dirty="0" smtClean="0"/>
            </a:br>
            <a:r>
              <a:rPr lang="ru-RU" sz="2500" dirty="0" smtClean="0"/>
              <a:t>Уже десятый час!"</a:t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Нет, я не спорю и не злюсь -</a:t>
            </a:r>
            <a:br>
              <a:rPr lang="ru-RU" sz="2500" dirty="0" smtClean="0"/>
            </a:br>
            <a:r>
              <a:rPr lang="ru-RU" sz="2500" dirty="0" smtClean="0"/>
              <a:t>Я чай на кухне пью.</a:t>
            </a:r>
            <a:br>
              <a:rPr lang="ru-RU" sz="2500" dirty="0" smtClean="0"/>
            </a:br>
            <a:r>
              <a:rPr lang="ru-RU" sz="2500" dirty="0" smtClean="0"/>
              <a:t>Я никуда не тороплюсь,</a:t>
            </a:r>
            <a:br>
              <a:rPr lang="ru-RU" sz="2500" dirty="0" smtClean="0"/>
            </a:br>
            <a:r>
              <a:rPr lang="ru-RU" sz="2500" dirty="0" smtClean="0"/>
              <a:t>Когда напьюсь - тогда напьюсь!</a:t>
            </a:r>
            <a:br>
              <a:rPr lang="ru-RU" sz="2500" dirty="0" smtClean="0"/>
            </a:br>
            <a:r>
              <a:rPr lang="ru-RU" sz="2500" dirty="0" smtClean="0"/>
              <a:t>Напившись, я встаю</a:t>
            </a:r>
            <a:br>
              <a:rPr lang="ru-RU" sz="2500" dirty="0" smtClean="0"/>
            </a:br>
            <a:r>
              <a:rPr lang="ru-RU" sz="2500" dirty="0" smtClean="0"/>
              <a:t>И, засыпая на ходу,</a:t>
            </a:r>
            <a:br>
              <a:rPr lang="ru-RU" sz="2500" dirty="0" smtClean="0"/>
            </a:br>
            <a:r>
              <a:rPr lang="ru-RU" sz="2500" dirty="0" smtClean="0"/>
              <a:t>Лицо и руки мыть иду...</a:t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Но вот доносится опять</a:t>
            </a:r>
            <a:br>
              <a:rPr lang="ru-RU" sz="2500" dirty="0" smtClean="0"/>
            </a:br>
            <a:r>
              <a:rPr lang="ru-RU" sz="2500" dirty="0" smtClean="0"/>
              <a:t>Настойчивый приказ:</a:t>
            </a:r>
            <a:br>
              <a:rPr lang="ru-RU" sz="2500" dirty="0" smtClean="0"/>
            </a:br>
            <a:r>
              <a:rPr lang="ru-RU" sz="2500" dirty="0" smtClean="0"/>
              <a:t>"А ну, сейчас же марш в кровать!</a:t>
            </a:r>
            <a:br>
              <a:rPr lang="ru-RU" sz="2500" dirty="0" smtClean="0"/>
            </a:br>
            <a:r>
              <a:rPr lang="ru-RU" sz="2500" dirty="0" smtClean="0"/>
              <a:t>Одиннадцатый час!"</a:t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Нет, я не спорю, не сержусь -</a:t>
            </a:r>
            <a:br>
              <a:rPr lang="ru-RU" sz="2500" dirty="0" smtClean="0"/>
            </a:br>
            <a:r>
              <a:rPr lang="ru-RU" sz="2500" dirty="0" smtClean="0"/>
              <a:t>Я не спеша на стул сажусь</a:t>
            </a:r>
            <a:br>
              <a:rPr lang="ru-RU" sz="2500" dirty="0" smtClean="0"/>
            </a:br>
            <a:r>
              <a:rPr lang="ru-RU" sz="2500" dirty="0" smtClean="0"/>
              <a:t>И начинаю кое-как</a:t>
            </a:r>
            <a:br>
              <a:rPr lang="ru-RU" sz="2500" dirty="0" smtClean="0"/>
            </a:br>
            <a:r>
              <a:rPr lang="ru-RU" sz="2500" dirty="0" smtClean="0"/>
              <a:t>С одной ноги снимать башмак.</a:t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Я, как герой, борюсь со сном,</a:t>
            </a:r>
            <a:br>
              <a:rPr lang="ru-RU" sz="2500" dirty="0" smtClean="0"/>
            </a:br>
            <a:r>
              <a:rPr lang="ru-RU" sz="2500" dirty="0" smtClean="0"/>
              <a:t>Чтоб время протянуть,</a:t>
            </a:r>
            <a:br>
              <a:rPr lang="ru-RU" sz="2500" dirty="0" smtClean="0"/>
            </a:br>
            <a:r>
              <a:rPr lang="ru-RU" sz="2500" dirty="0" smtClean="0"/>
              <a:t>Мечтая только об одном:</a:t>
            </a:r>
            <a:br>
              <a:rPr lang="ru-RU" sz="2500" dirty="0" smtClean="0"/>
            </a:br>
            <a:r>
              <a:rPr lang="ru-RU" sz="2500" dirty="0" smtClean="0"/>
              <a:t>Подольше не заснуть!</a:t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endParaRPr lang="ru-RU" dirty="0"/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3857625" y="8215313"/>
            <a:ext cx="1601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С. Михалков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</TotalTime>
  <Words>408</Words>
  <Application>Microsoft Office PowerPoint</Application>
  <PresentationFormat>Экран (4:3)</PresentationFormat>
  <Paragraphs>71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Trebuchet MS</vt:lpstr>
      <vt:lpstr>Wingdings 2</vt:lpstr>
      <vt:lpstr>Wingdings</vt:lpstr>
      <vt:lpstr>Calibri</vt:lpstr>
      <vt:lpstr>a_BremenNr</vt:lpstr>
      <vt:lpstr>Изящная</vt:lpstr>
      <vt:lpstr>Конвенция о правах ребёнка</vt:lpstr>
      <vt:lpstr>Слайд 2</vt:lpstr>
      <vt:lpstr>Дорогой друг!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 «Средняя общеобразовательная школа № 17   г. Вольска Саратовской области»</dc:title>
  <dc:creator>секретарь</dc:creator>
  <cp:lastModifiedBy>сектерать</cp:lastModifiedBy>
  <cp:revision>14</cp:revision>
  <dcterms:modified xsi:type="dcterms:W3CDTF">2017-05-22T10:34:23Z</dcterms:modified>
</cp:coreProperties>
</file>